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7"/>
  </p:handoutMasterIdLst>
  <p:sldIdLst>
    <p:sldId id="263" r:id="rId2"/>
    <p:sldId id="264" r:id="rId3"/>
    <p:sldId id="265" r:id="rId4"/>
    <p:sldId id="266" r:id="rId5"/>
    <p:sldId id="267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EF4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256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25521-94A0-460B-B873-2E433DA52D80}" type="datetimeFigureOut">
              <a:rPr lang="en-GB" smtClean="0"/>
              <a:t>12/05/2017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DCCF-4F6E-433A-B627-E700498FE5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96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5" y="1835748"/>
            <a:ext cx="8048510" cy="267859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209675" y="5953125"/>
            <a:ext cx="7267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>
                <a:solidFill>
                  <a:srgbClr val="ED1C24"/>
                </a:solidFill>
                <a:latin typeface="Gill Sans Std Light" panose="020B0302020104020203" pitchFamily="34" charset="0"/>
              </a:rPr>
              <a:t>#IAS2017 | @IAS_conference</a:t>
            </a:r>
            <a:endParaRPr lang="en-US" sz="3200" dirty="0">
              <a:solidFill>
                <a:srgbClr val="ED1C24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6070728"/>
            <a:ext cx="460417" cy="384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Gill Sans Std Light" panose="020B0302020104020203" pitchFamily="34" charset="0"/>
              </a:defRPr>
            </a:lvl1pPr>
          </a:lstStyle>
          <a:p>
            <a:r>
              <a:rPr lang="en-AU" dirty="0" smtClean="0"/>
              <a:t>Click to enter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 Std Light" panose="020B0302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enter presenter 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59" y="347848"/>
            <a:ext cx="3720682" cy="123826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491761" y="6447071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D1C24"/>
                </a:solidFill>
              </a:rPr>
              <a:t>#IAS2017 | @</a:t>
            </a:r>
            <a:r>
              <a:rPr lang="fr-CH" sz="1400" dirty="0" err="1" smtClean="0">
                <a:solidFill>
                  <a:srgbClr val="ED1C24"/>
                </a:solidFill>
              </a:rPr>
              <a:t>IAS_Conference</a:t>
            </a:r>
            <a:endParaRPr lang="en-US" sz="1400" dirty="0">
              <a:solidFill>
                <a:srgbClr val="ED1C24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37" y="6473158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7" y="950142"/>
            <a:ext cx="8018280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87" y="2275704"/>
            <a:ext cx="8018280" cy="4525963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853" y="4406901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85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Gill Sans Std Light" panose="020B03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884236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86" y="2209798"/>
            <a:ext cx="3836708" cy="4525963"/>
          </a:xfrm>
        </p:spPr>
        <p:txBody>
          <a:bodyPr/>
          <a:lstStyle>
            <a:lvl1pPr>
              <a:defRPr sz="2800">
                <a:latin typeface="Gill Sans Std Light" panose="020B0302020104020203" pitchFamily="34" charset="0"/>
              </a:defRPr>
            </a:lvl1pPr>
            <a:lvl2pPr>
              <a:defRPr sz="2400">
                <a:latin typeface="Gill Sans Std Light" panose="020B0302020104020203" pitchFamily="34" charset="0"/>
              </a:defRPr>
            </a:lvl2pPr>
            <a:lvl3pPr>
              <a:defRPr sz="2000">
                <a:latin typeface="Gill Sans Std Light" panose="020B0302020104020203" pitchFamily="34" charset="0"/>
              </a:defRPr>
            </a:lvl3pPr>
            <a:lvl4pPr>
              <a:defRPr sz="1800">
                <a:latin typeface="Gill Sans Std Light" panose="020B0302020104020203" pitchFamily="34" charset="0"/>
              </a:defRPr>
            </a:lvl4pPr>
            <a:lvl5pPr>
              <a:defRPr sz="1800">
                <a:latin typeface="Gill Sans Std Light" panose="020B03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5594" y="2209798"/>
            <a:ext cx="4038600" cy="4525963"/>
          </a:xfrm>
        </p:spPr>
        <p:txBody>
          <a:bodyPr/>
          <a:lstStyle>
            <a:lvl1pPr>
              <a:defRPr sz="2800">
                <a:latin typeface="Gill Sans Std Light" panose="020B0302020104020203" pitchFamily="34" charset="0"/>
              </a:defRPr>
            </a:lvl1pPr>
            <a:lvl2pPr>
              <a:defRPr sz="2400">
                <a:latin typeface="Gill Sans Std Light" panose="020B0302020104020203" pitchFamily="34" charset="0"/>
              </a:defRPr>
            </a:lvl2pPr>
            <a:lvl3pPr>
              <a:defRPr sz="2000">
                <a:latin typeface="Gill Sans Std Light" panose="020B0302020104020203" pitchFamily="34" charset="0"/>
              </a:defRPr>
            </a:lvl3pPr>
            <a:lvl4pPr>
              <a:defRPr sz="1800">
                <a:latin typeface="Gill Sans Std Light" panose="020B0302020104020203" pitchFamily="34" charset="0"/>
              </a:defRPr>
            </a:lvl4pPr>
            <a:lvl5pPr>
              <a:defRPr sz="1800">
                <a:latin typeface="Gill Sans Std Light" panose="020B03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884239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86" y="2144713"/>
            <a:ext cx="3838296" cy="639763"/>
          </a:xfrm>
        </p:spPr>
        <p:txBody>
          <a:bodyPr anchor="b"/>
          <a:lstStyle>
            <a:lvl1pPr marL="0" indent="0">
              <a:buNone/>
              <a:defRPr sz="2400" b="1">
                <a:latin typeface="Gill Sans Std Light" panose="020B03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86" y="2784475"/>
            <a:ext cx="3838296" cy="3951288"/>
          </a:xfrm>
        </p:spPr>
        <p:txBody>
          <a:bodyPr/>
          <a:lstStyle>
            <a:lvl1pPr>
              <a:defRPr sz="2400">
                <a:latin typeface="Gill Sans Std Light" panose="020B0302020104020203" pitchFamily="34" charset="0"/>
              </a:defRPr>
            </a:lvl1pPr>
            <a:lvl2pPr>
              <a:defRPr sz="2000">
                <a:latin typeface="Gill Sans Std Light" panose="020B0302020104020203" pitchFamily="34" charset="0"/>
              </a:defRPr>
            </a:lvl2pPr>
            <a:lvl3pPr>
              <a:defRPr sz="1800">
                <a:latin typeface="Gill Sans Std Light" panose="020B0302020104020203" pitchFamily="34" charset="0"/>
              </a:defRPr>
            </a:lvl3pPr>
            <a:lvl4pPr>
              <a:defRPr sz="1600">
                <a:latin typeface="Gill Sans Std Light" panose="020B0302020104020203" pitchFamily="34" charset="0"/>
              </a:defRPr>
            </a:lvl4pPr>
            <a:lvl5pPr>
              <a:defRPr sz="1600">
                <a:latin typeface="Gill Sans Std Light" panose="020B03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2421" y="2144713"/>
            <a:ext cx="4041775" cy="639763"/>
          </a:xfrm>
        </p:spPr>
        <p:txBody>
          <a:bodyPr anchor="b"/>
          <a:lstStyle>
            <a:lvl1pPr marL="0" indent="0">
              <a:buNone/>
              <a:defRPr sz="2400" b="1">
                <a:latin typeface="Gill Sans Std Light" panose="020B03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2421" y="2784475"/>
            <a:ext cx="4041775" cy="3951288"/>
          </a:xfrm>
        </p:spPr>
        <p:txBody>
          <a:bodyPr/>
          <a:lstStyle>
            <a:lvl1pPr>
              <a:defRPr sz="2400">
                <a:latin typeface="Gill Sans Std Light" panose="020B0302020104020203" pitchFamily="34" charset="0"/>
              </a:defRPr>
            </a:lvl1pPr>
            <a:lvl2pPr>
              <a:defRPr sz="2000">
                <a:latin typeface="Gill Sans Std Light" panose="020B0302020104020203" pitchFamily="34" charset="0"/>
              </a:defRPr>
            </a:lvl2pPr>
            <a:lvl3pPr>
              <a:defRPr sz="1800">
                <a:latin typeface="Gill Sans Std Light" panose="020B0302020104020203" pitchFamily="34" charset="0"/>
              </a:defRPr>
            </a:lvl3pPr>
            <a:lvl4pPr>
              <a:defRPr sz="1600">
                <a:latin typeface="Gill Sans Std Light" panose="020B0302020104020203" pitchFamily="34" charset="0"/>
              </a:defRPr>
            </a:lvl4pPr>
            <a:lvl5pPr>
              <a:defRPr sz="1600">
                <a:latin typeface="Gill Sans Std Light" panose="020B03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950142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7" y="907362"/>
            <a:ext cx="2797026" cy="1162051"/>
          </a:xfrm>
        </p:spPr>
        <p:txBody>
          <a:bodyPr anchor="b"/>
          <a:lstStyle>
            <a:lvl1pPr algn="l">
              <a:defRPr sz="2000" b="1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017" y="907365"/>
            <a:ext cx="5111750" cy="5853113"/>
          </a:xfrm>
        </p:spPr>
        <p:txBody>
          <a:bodyPr/>
          <a:lstStyle>
            <a:lvl1pPr>
              <a:defRPr sz="3200">
                <a:latin typeface="Gill Sans Std Light" panose="020B0302020104020203" pitchFamily="34" charset="0"/>
              </a:defRPr>
            </a:lvl1pPr>
            <a:lvl2pPr>
              <a:defRPr sz="2800">
                <a:latin typeface="Gill Sans Std Light" panose="020B0302020104020203" pitchFamily="34" charset="0"/>
              </a:defRPr>
            </a:lvl2pPr>
            <a:lvl3pPr>
              <a:defRPr sz="2400">
                <a:latin typeface="Gill Sans Std Light" panose="020B0302020104020203" pitchFamily="34" charset="0"/>
              </a:defRPr>
            </a:lvl3pPr>
            <a:lvl4pPr>
              <a:defRPr sz="2000">
                <a:latin typeface="Gill Sans Std Light" panose="020B0302020104020203" pitchFamily="34" charset="0"/>
              </a:defRPr>
            </a:lvl4pPr>
            <a:lvl5pPr>
              <a:defRPr sz="2000">
                <a:latin typeface="Gill Sans Std Light" panose="020B03020201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87" y="2069415"/>
            <a:ext cx="2797026" cy="4691063"/>
          </a:xfrm>
        </p:spPr>
        <p:txBody>
          <a:bodyPr/>
          <a:lstStyle>
            <a:lvl1pPr marL="0" indent="0">
              <a:buNone/>
              <a:defRPr sz="1400">
                <a:latin typeface="Gill Sans Std Light" panose="020B03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69011"/>
            <a:ext cx="5486400" cy="566739"/>
          </a:xfrm>
        </p:spPr>
        <p:txBody>
          <a:bodyPr anchor="b"/>
          <a:lstStyle>
            <a:lvl1pPr algn="l">
              <a:defRPr sz="2000" b="1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81186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Gill Sans Std Light" panose="020B03020201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35749"/>
            <a:ext cx="5486400" cy="804863"/>
          </a:xfrm>
        </p:spPr>
        <p:txBody>
          <a:bodyPr/>
          <a:lstStyle>
            <a:lvl1pPr marL="0" indent="0">
              <a:buNone/>
              <a:defRPr sz="1400">
                <a:latin typeface="Gill Sans Std Light" panose="020B03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925428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86" y="2250990"/>
            <a:ext cx="8018313" cy="4525963"/>
          </a:xfrm>
        </p:spPr>
        <p:txBody>
          <a:bodyPr vert="eaVert"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4239"/>
            <a:ext cx="8229600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4525963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206DA-4705-844F-8F0B-F43945BCDB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EF4129"/>
          </a:solidFill>
          <a:latin typeface="Gill Sans Std Light" panose="020B0302020104020203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317" y="4362833"/>
            <a:ext cx="7772400" cy="1784579"/>
          </a:xfrm>
        </p:spPr>
        <p:txBody>
          <a:bodyPr/>
          <a:lstStyle/>
          <a:p>
            <a:r>
              <a:rPr lang="en-US" cap="none" dirty="0" smtClean="0"/>
              <a:t>Abstract title</a:t>
            </a: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317" y="2906713"/>
            <a:ext cx="7772400" cy="1500187"/>
          </a:xfrm>
        </p:spPr>
        <p:txBody>
          <a:bodyPr/>
          <a:lstStyle/>
          <a:p>
            <a:r>
              <a:rPr lang="en-US" dirty="0" smtClean="0"/>
              <a:t>Author names and affiliation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3276" y="1219729"/>
            <a:ext cx="275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Abstract no.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358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2176551"/>
            <a:ext cx="8018280" cy="45259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34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2176551"/>
            <a:ext cx="8018280" cy="45259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95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2176551"/>
            <a:ext cx="8018280" cy="45259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859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2176551"/>
            <a:ext cx="8018280" cy="45259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114266"/>
      </p:ext>
    </p:extLst>
  </p:cSld>
  <p:clrMapOvr>
    <a:masterClrMapping/>
  </p:clrMapOvr>
</p:sld>
</file>

<file path=ppt/theme/theme1.xml><?xml version="1.0" encoding="utf-8"?>
<a:theme xmlns:a="http://schemas.openxmlformats.org/drawingml/2006/main" name="AIDS 2016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DBD3347-1A0F-45F0-B4B5-B886B317FA11}" vid="{2289ECF3-0365-4EFC-8344-95011E66FD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AIDS2016_template</Template>
  <TotalTime>33</TotalTime>
  <Words>13</Words>
  <Application>Microsoft Office PowerPoint</Application>
  <PresentationFormat>On-screen Show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Std Light</vt:lpstr>
      <vt:lpstr>AIDS 2016_Template</vt:lpstr>
      <vt:lpstr>Abstract title</vt:lpstr>
      <vt:lpstr>Background</vt:lpstr>
      <vt:lpstr>Methods</vt:lpstr>
      <vt:lpstr>Results</vt:lpstr>
      <vt:lpstr>Conclusion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Entwistle</dc:creator>
  <cp:lastModifiedBy>Filipa Marques</cp:lastModifiedBy>
  <cp:revision>15</cp:revision>
  <cp:lastPrinted>2013-05-21T10:50:12Z</cp:lastPrinted>
  <dcterms:created xsi:type="dcterms:W3CDTF">2016-08-17T09:53:51Z</dcterms:created>
  <dcterms:modified xsi:type="dcterms:W3CDTF">2017-05-12T10:37:47Z</dcterms:modified>
</cp:coreProperties>
</file>