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32004000" cy="51206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28" userDrawn="1">
          <p15:clr>
            <a:srgbClr val="A4A3A4"/>
          </p15:clr>
        </p15:guide>
        <p15:guide id="2" pos="100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varScale="1">
        <p:scale>
          <a:sx n="10" d="100"/>
          <a:sy n="10" d="100"/>
        </p:scale>
        <p:origin x="2310" y="54"/>
      </p:cViewPr>
      <p:guideLst>
        <p:guide orient="horz" pos="16128"/>
        <p:guide pos="100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00300" y="8380311"/>
            <a:ext cx="27203400" cy="17827413"/>
          </a:xfrm>
        </p:spPr>
        <p:txBody>
          <a:bodyPr anchor="b"/>
          <a:lstStyle>
            <a:lvl1pPr algn="ctr">
              <a:defRPr sz="21000"/>
            </a:lvl1pPr>
          </a:lstStyle>
          <a:p>
            <a:r>
              <a:rPr lang="en-US" smtClean="0"/>
              <a:t>Click to edit Master title style</a:t>
            </a:r>
            <a:endParaRPr lang="en-US" dirty="0"/>
          </a:p>
        </p:txBody>
      </p:sp>
      <p:sp>
        <p:nvSpPr>
          <p:cNvPr id="3" name="Subtitle 2"/>
          <p:cNvSpPr>
            <a:spLocks noGrp="1"/>
          </p:cNvSpPr>
          <p:nvPr>
            <p:ph type="subTitle" idx="1"/>
          </p:nvPr>
        </p:nvSpPr>
        <p:spPr>
          <a:xfrm>
            <a:off x="4000500" y="26895217"/>
            <a:ext cx="24003000" cy="12363023"/>
          </a:xfrm>
        </p:spPr>
        <p:txBody>
          <a:bodyPr/>
          <a:lstStyle>
            <a:lvl1pPr marL="0" indent="0" algn="ctr">
              <a:buNone/>
              <a:defRPr sz="8400"/>
            </a:lvl1pPr>
            <a:lvl2pPr marL="1600200" indent="0" algn="ctr">
              <a:buNone/>
              <a:defRPr sz="7000"/>
            </a:lvl2pPr>
            <a:lvl3pPr marL="3200400" indent="0" algn="ctr">
              <a:buNone/>
              <a:defRPr sz="6300"/>
            </a:lvl3pPr>
            <a:lvl4pPr marL="4800600" indent="0" algn="ctr">
              <a:buNone/>
              <a:defRPr sz="5600"/>
            </a:lvl4pPr>
            <a:lvl5pPr marL="6400800" indent="0" algn="ctr">
              <a:buNone/>
              <a:defRPr sz="5600"/>
            </a:lvl5pPr>
            <a:lvl6pPr marL="8001000" indent="0" algn="ctr">
              <a:buNone/>
              <a:defRPr sz="5600"/>
            </a:lvl6pPr>
            <a:lvl7pPr marL="9601200" indent="0" algn="ctr">
              <a:buNone/>
              <a:defRPr sz="5600"/>
            </a:lvl7pPr>
            <a:lvl8pPr marL="11201400" indent="0" algn="ctr">
              <a:buNone/>
              <a:defRPr sz="5600"/>
            </a:lvl8pPr>
            <a:lvl9pPr marL="12801600" indent="0" algn="ctr">
              <a:buNone/>
              <a:defRPr sz="5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5144DE8-AE3D-40A8-90B8-FB90AC599C3D}" type="datetimeFigureOut">
              <a:rPr lang="en-GB" smtClean="0"/>
              <a:t>12/05/2017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4004594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144DE8-AE3D-40A8-90B8-FB90AC599C3D}" type="datetimeFigureOut">
              <a:rPr lang="en-GB" smtClean="0"/>
              <a:t>12/05/2017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1335410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83608" y="12766055"/>
            <a:ext cx="27603450" cy="21300436"/>
          </a:xfrm>
        </p:spPr>
        <p:txBody>
          <a:bodyPr anchor="b"/>
          <a:lstStyle>
            <a:lvl1pPr>
              <a:defRPr sz="21000"/>
            </a:lvl1pPr>
          </a:lstStyle>
          <a:p>
            <a:r>
              <a:rPr lang="en-US" smtClean="0"/>
              <a:t>Click to edit Master title style</a:t>
            </a:r>
            <a:endParaRPr lang="en-US" dirty="0"/>
          </a:p>
        </p:txBody>
      </p:sp>
      <p:sp>
        <p:nvSpPr>
          <p:cNvPr id="3" name="Text Placeholder 2"/>
          <p:cNvSpPr>
            <a:spLocks noGrp="1"/>
          </p:cNvSpPr>
          <p:nvPr>
            <p:ph type="body" idx="1"/>
          </p:nvPr>
        </p:nvSpPr>
        <p:spPr>
          <a:xfrm>
            <a:off x="2183608" y="34268002"/>
            <a:ext cx="27603450" cy="11201396"/>
          </a:xfrm>
        </p:spPr>
        <p:txBody>
          <a:bodyPr/>
          <a:lstStyle>
            <a:lvl1pPr marL="0" indent="0">
              <a:buNone/>
              <a:defRPr sz="8400">
                <a:solidFill>
                  <a:schemeClr val="tx1"/>
                </a:solidFill>
              </a:defRPr>
            </a:lvl1pPr>
            <a:lvl2pPr marL="1600200" indent="0">
              <a:buNone/>
              <a:defRPr sz="7000">
                <a:solidFill>
                  <a:schemeClr val="tx1">
                    <a:tint val="75000"/>
                  </a:schemeClr>
                </a:solidFill>
              </a:defRPr>
            </a:lvl2pPr>
            <a:lvl3pPr marL="3200400" indent="0">
              <a:buNone/>
              <a:defRPr sz="6300">
                <a:solidFill>
                  <a:schemeClr val="tx1">
                    <a:tint val="75000"/>
                  </a:schemeClr>
                </a:solidFill>
              </a:defRPr>
            </a:lvl3pPr>
            <a:lvl4pPr marL="4800600" indent="0">
              <a:buNone/>
              <a:defRPr sz="5600">
                <a:solidFill>
                  <a:schemeClr val="tx1">
                    <a:tint val="75000"/>
                  </a:schemeClr>
                </a:solidFill>
              </a:defRPr>
            </a:lvl4pPr>
            <a:lvl5pPr marL="6400800" indent="0">
              <a:buNone/>
              <a:defRPr sz="5600">
                <a:solidFill>
                  <a:schemeClr val="tx1">
                    <a:tint val="75000"/>
                  </a:schemeClr>
                </a:solidFill>
              </a:defRPr>
            </a:lvl5pPr>
            <a:lvl6pPr marL="8001000" indent="0">
              <a:buNone/>
              <a:defRPr sz="5600">
                <a:solidFill>
                  <a:schemeClr val="tx1">
                    <a:tint val="75000"/>
                  </a:schemeClr>
                </a:solidFill>
              </a:defRPr>
            </a:lvl6pPr>
            <a:lvl7pPr marL="9601200" indent="0">
              <a:buNone/>
              <a:defRPr sz="5600">
                <a:solidFill>
                  <a:schemeClr val="tx1">
                    <a:tint val="75000"/>
                  </a:schemeClr>
                </a:solidFill>
              </a:defRPr>
            </a:lvl7pPr>
            <a:lvl8pPr marL="11201400" indent="0">
              <a:buNone/>
              <a:defRPr sz="5600">
                <a:solidFill>
                  <a:schemeClr val="tx1">
                    <a:tint val="75000"/>
                  </a:schemeClr>
                </a:solidFill>
              </a:defRPr>
            </a:lvl8pPr>
            <a:lvl9pPr marL="12801600" indent="0">
              <a:buNone/>
              <a:defRPr sz="5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5144DE8-AE3D-40A8-90B8-FB90AC599C3D}" type="datetimeFigureOut">
              <a:rPr lang="en-GB" smtClean="0"/>
              <a:t>12/05/2017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933936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00275" y="13631334"/>
            <a:ext cx="13601700" cy="3248999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6202025" y="13631334"/>
            <a:ext cx="13601700" cy="3248999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5144DE8-AE3D-40A8-90B8-FB90AC599C3D}" type="datetimeFigureOut">
              <a:rPr lang="en-GB" smtClean="0"/>
              <a:t>12/05/2017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4167696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04443" y="2726278"/>
            <a:ext cx="27603450" cy="98975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04447" y="12552684"/>
            <a:ext cx="13539190" cy="6151876"/>
          </a:xfrm>
        </p:spPr>
        <p:txBody>
          <a:bodyPr anchor="b"/>
          <a:lstStyle>
            <a:lvl1pPr marL="0" indent="0">
              <a:buNone/>
              <a:defRPr sz="8400" b="1"/>
            </a:lvl1pPr>
            <a:lvl2pPr marL="1600200" indent="0">
              <a:buNone/>
              <a:defRPr sz="7000" b="1"/>
            </a:lvl2pPr>
            <a:lvl3pPr marL="3200400" indent="0">
              <a:buNone/>
              <a:defRPr sz="6300" b="1"/>
            </a:lvl3pPr>
            <a:lvl4pPr marL="4800600" indent="0">
              <a:buNone/>
              <a:defRPr sz="5600" b="1"/>
            </a:lvl4pPr>
            <a:lvl5pPr marL="6400800" indent="0">
              <a:buNone/>
              <a:defRPr sz="5600" b="1"/>
            </a:lvl5pPr>
            <a:lvl6pPr marL="8001000" indent="0">
              <a:buNone/>
              <a:defRPr sz="5600" b="1"/>
            </a:lvl6pPr>
            <a:lvl7pPr marL="9601200" indent="0">
              <a:buNone/>
              <a:defRPr sz="5600" b="1"/>
            </a:lvl7pPr>
            <a:lvl8pPr marL="11201400" indent="0">
              <a:buNone/>
              <a:defRPr sz="5600" b="1"/>
            </a:lvl8pPr>
            <a:lvl9pPr marL="12801600" indent="0">
              <a:buNone/>
              <a:defRPr sz="5600" b="1"/>
            </a:lvl9pPr>
          </a:lstStyle>
          <a:p>
            <a:pPr lvl="0"/>
            <a:r>
              <a:rPr lang="en-US" smtClean="0"/>
              <a:t>Edit Master text styles</a:t>
            </a:r>
          </a:p>
        </p:txBody>
      </p:sp>
      <p:sp>
        <p:nvSpPr>
          <p:cNvPr id="4" name="Content Placeholder 3"/>
          <p:cNvSpPr>
            <a:spLocks noGrp="1"/>
          </p:cNvSpPr>
          <p:nvPr>
            <p:ph sz="half" idx="2"/>
          </p:nvPr>
        </p:nvSpPr>
        <p:spPr>
          <a:xfrm>
            <a:off x="2204447" y="18704560"/>
            <a:ext cx="13539190" cy="2751159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6202027" y="12552684"/>
            <a:ext cx="13605869" cy="6151876"/>
          </a:xfrm>
        </p:spPr>
        <p:txBody>
          <a:bodyPr anchor="b"/>
          <a:lstStyle>
            <a:lvl1pPr marL="0" indent="0">
              <a:buNone/>
              <a:defRPr sz="8400" b="1"/>
            </a:lvl1pPr>
            <a:lvl2pPr marL="1600200" indent="0">
              <a:buNone/>
              <a:defRPr sz="7000" b="1"/>
            </a:lvl2pPr>
            <a:lvl3pPr marL="3200400" indent="0">
              <a:buNone/>
              <a:defRPr sz="6300" b="1"/>
            </a:lvl3pPr>
            <a:lvl4pPr marL="4800600" indent="0">
              <a:buNone/>
              <a:defRPr sz="5600" b="1"/>
            </a:lvl4pPr>
            <a:lvl5pPr marL="6400800" indent="0">
              <a:buNone/>
              <a:defRPr sz="5600" b="1"/>
            </a:lvl5pPr>
            <a:lvl6pPr marL="8001000" indent="0">
              <a:buNone/>
              <a:defRPr sz="5600" b="1"/>
            </a:lvl6pPr>
            <a:lvl7pPr marL="9601200" indent="0">
              <a:buNone/>
              <a:defRPr sz="5600" b="1"/>
            </a:lvl7pPr>
            <a:lvl8pPr marL="11201400" indent="0">
              <a:buNone/>
              <a:defRPr sz="5600" b="1"/>
            </a:lvl8pPr>
            <a:lvl9pPr marL="12801600" indent="0">
              <a:buNone/>
              <a:defRPr sz="5600" b="1"/>
            </a:lvl9pPr>
          </a:lstStyle>
          <a:p>
            <a:pPr lvl="0"/>
            <a:r>
              <a:rPr lang="en-US" smtClean="0"/>
              <a:t>Edit Master text styles</a:t>
            </a:r>
          </a:p>
        </p:txBody>
      </p:sp>
      <p:sp>
        <p:nvSpPr>
          <p:cNvPr id="6" name="Content Placeholder 5"/>
          <p:cNvSpPr>
            <a:spLocks noGrp="1"/>
          </p:cNvSpPr>
          <p:nvPr>
            <p:ph sz="quarter" idx="4"/>
          </p:nvPr>
        </p:nvSpPr>
        <p:spPr>
          <a:xfrm>
            <a:off x="16202027" y="18704560"/>
            <a:ext cx="13605869" cy="2751159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144DE8-AE3D-40A8-90B8-FB90AC599C3D}" type="datetimeFigureOut">
              <a:rPr lang="en-GB" smtClean="0"/>
              <a:t>12/05/2017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2322535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5144DE8-AE3D-40A8-90B8-FB90AC599C3D}" type="datetimeFigureOut">
              <a:rPr lang="en-GB" smtClean="0"/>
              <a:t>12/05/2017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136372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44DE8-AE3D-40A8-90B8-FB90AC599C3D}" type="datetimeFigureOut">
              <a:rPr lang="en-GB" smtClean="0"/>
              <a:t>12/05/2017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2376537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04444" y="3413760"/>
            <a:ext cx="10322123" cy="11948160"/>
          </a:xfrm>
        </p:spPr>
        <p:txBody>
          <a:bodyPr anchor="b"/>
          <a:lstStyle>
            <a:lvl1pPr>
              <a:defRPr sz="11200"/>
            </a:lvl1pPr>
          </a:lstStyle>
          <a:p>
            <a:r>
              <a:rPr lang="en-US" smtClean="0"/>
              <a:t>Click to edit Master title style</a:t>
            </a:r>
            <a:endParaRPr lang="en-US" dirty="0"/>
          </a:p>
        </p:txBody>
      </p:sp>
      <p:sp>
        <p:nvSpPr>
          <p:cNvPr id="3" name="Content Placeholder 2"/>
          <p:cNvSpPr>
            <a:spLocks noGrp="1"/>
          </p:cNvSpPr>
          <p:nvPr>
            <p:ph idx="1"/>
          </p:nvPr>
        </p:nvSpPr>
        <p:spPr>
          <a:xfrm>
            <a:off x="13605869" y="7372785"/>
            <a:ext cx="16202025" cy="36389733"/>
          </a:xfrm>
        </p:spPr>
        <p:txBody>
          <a:bodyPr/>
          <a:lstStyle>
            <a:lvl1pPr>
              <a:defRPr sz="11200"/>
            </a:lvl1pPr>
            <a:lvl2pPr>
              <a:defRPr sz="9800"/>
            </a:lvl2pPr>
            <a:lvl3pPr>
              <a:defRPr sz="8400"/>
            </a:lvl3pPr>
            <a:lvl4pPr>
              <a:defRPr sz="7000"/>
            </a:lvl4pPr>
            <a:lvl5pPr>
              <a:defRPr sz="7000"/>
            </a:lvl5pPr>
            <a:lvl6pPr>
              <a:defRPr sz="7000"/>
            </a:lvl6pPr>
            <a:lvl7pPr>
              <a:defRPr sz="7000"/>
            </a:lvl7pPr>
            <a:lvl8pPr>
              <a:defRPr sz="7000"/>
            </a:lvl8pPr>
            <a:lvl9pPr>
              <a:defRPr sz="7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04444" y="15361920"/>
            <a:ext cx="10322123" cy="28459857"/>
          </a:xfrm>
        </p:spPr>
        <p:txBody>
          <a:bodyPr/>
          <a:lstStyle>
            <a:lvl1pPr marL="0" indent="0">
              <a:buNone/>
              <a:defRPr sz="5600"/>
            </a:lvl1pPr>
            <a:lvl2pPr marL="1600200" indent="0">
              <a:buNone/>
              <a:defRPr sz="4900"/>
            </a:lvl2pPr>
            <a:lvl3pPr marL="3200400" indent="0">
              <a:buNone/>
              <a:defRPr sz="4200"/>
            </a:lvl3pPr>
            <a:lvl4pPr marL="4800600" indent="0">
              <a:buNone/>
              <a:defRPr sz="3500"/>
            </a:lvl4pPr>
            <a:lvl5pPr marL="6400800" indent="0">
              <a:buNone/>
              <a:defRPr sz="3500"/>
            </a:lvl5pPr>
            <a:lvl6pPr marL="8001000" indent="0">
              <a:buNone/>
              <a:defRPr sz="3500"/>
            </a:lvl6pPr>
            <a:lvl7pPr marL="9601200" indent="0">
              <a:buNone/>
              <a:defRPr sz="3500"/>
            </a:lvl7pPr>
            <a:lvl8pPr marL="11201400" indent="0">
              <a:buNone/>
              <a:defRPr sz="3500"/>
            </a:lvl8pPr>
            <a:lvl9pPr marL="12801600" indent="0">
              <a:buNone/>
              <a:defRPr sz="3500"/>
            </a:lvl9pPr>
          </a:lstStyle>
          <a:p>
            <a:pPr lvl="0"/>
            <a:r>
              <a:rPr lang="en-US" smtClean="0"/>
              <a:t>Edit Master text styles</a:t>
            </a:r>
          </a:p>
        </p:txBody>
      </p:sp>
      <p:sp>
        <p:nvSpPr>
          <p:cNvPr id="5" name="Date Placeholder 4"/>
          <p:cNvSpPr>
            <a:spLocks noGrp="1"/>
          </p:cNvSpPr>
          <p:nvPr>
            <p:ph type="dt" sz="half" idx="10"/>
          </p:nvPr>
        </p:nvSpPr>
        <p:spPr/>
        <p:txBody>
          <a:bodyPr/>
          <a:lstStyle/>
          <a:p>
            <a:fld id="{F5144DE8-AE3D-40A8-90B8-FB90AC599C3D}" type="datetimeFigureOut">
              <a:rPr lang="en-GB" smtClean="0"/>
              <a:t>12/05/2017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2403053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04444" y="3413760"/>
            <a:ext cx="10322123" cy="11948160"/>
          </a:xfrm>
        </p:spPr>
        <p:txBody>
          <a:bodyPr anchor="b"/>
          <a:lstStyle>
            <a:lvl1pPr>
              <a:defRPr sz="11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605869" y="7372785"/>
            <a:ext cx="16202025" cy="36389733"/>
          </a:xfrm>
        </p:spPr>
        <p:txBody>
          <a:bodyPr anchor="t"/>
          <a:lstStyle>
            <a:lvl1pPr marL="0" indent="0">
              <a:buNone/>
              <a:defRPr sz="11200"/>
            </a:lvl1pPr>
            <a:lvl2pPr marL="1600200" indent="0">
              <a:buNone/>
              <a:defRPr sz="9800"/>
            </a:lvl2pPr>
            <a:lvl3pPr marL="3200400" indent="0">
              <a:buNone/>
              <a:defRPr sz="8400"/>
            </a:lvl3pPr>
            <a:lvl4pPr marL="4800600" indent="0">
              <a:buNone/>
              <a:defRPr sz="7000"/>
            </a:lvl4pPr>
            <a:lvl5pPr marL="6400800" indent="0">
              <a:buNone/>
              <a:defRPr sz="7000"/>
            </a:lvl5pPr>
            <a:lvl6pPr marL="8001000" indent="0">
              <a:buNone/>
              <a:defRPr sz="7000"/>
            </a:lvl6pPr>
            <a:lvl7pPr marL="9601200" indent="0">
              <a:buNone/>
              <a:defRPr sz="7000"/>
            </a:lvl7pPr>
            <a:lvl8pPr marL="11201400" indent="0">
              <a:buNone/>
              <a:defRPr sz="7000"/>
            </a:lvl8pPr>
            <a:lvl9pPr marL="12801600" indent="0">
              <a:buNone/>
              <a:defRPr sz="7000"/>
            </a:lvl9pPr>
          </a:lstStyle>
          <a:p>
            <a:r>
              <a:rPr lang="en-US" smtClean="0"/>
              <a:t>Click icon to add picture</a:t>
            </a:r>
            <a:endParaRPr lang="en-US" dirty="0"/>
          </a:p>
        </p:txBody>
      </p:sp>
      <p:sp>
        <p:nvSpPr>
          <p:cNvPr id="4" name="Text Placeholder 3"/>
          <p:cNvSpPr>
            <a:spLocks noGrp="1"/>
          </p:cNvSpPr>
          <p:nvPr>
            <p:ph type="body" sz="half" idx="2"/>
          </p:nvPr>
        </p:nvSpPr>
        <p:spPr>
          <a:xfrm>
            <a:off x="2204444" y="15361920"/>
            <a:ext cx="10322123" cy="28459857"/>
          </a:xfrm>
        </p:spPr>
        <p:txBody>
          <a:bodyPr/>
          <a:lstStyle>
            <a:lvl1pPr marL="0" indent="0">
              <a:buNone/>
              <a:defRPr sz="5600"/>
            </a:lvl1pPr>
            <a:lvl2pPr marL="1600200" indent="0">
              <a:buNone/>
              <a:defRPr sz="4900"/>
            </a:lvl2pPr>
            <a:lvl3pPr marL="3200400" indent="0">
              <a:buNone/>
              <a:defRPr sz="4200"/>
            </a:lvl3pPr>
            <a:lvl4pPr marL="4800600" indent="0">
              <a:buNone/>
              <a:defRPr sz="3500"/>
            </a:lvl4pPr>
            <a:lvl5pPr marL="6400800" indent="0">
              <a:buNone/>
              <a:defRPr sz="3500"/>
            </a:lvl5pPr>
            <a:lvl6pPr marL="8001000" indent="0">
              <a:buNone/>
              <a:defRPr sz="3500"/>
            </a:lvl6pPr>
            <a:lvl7pPr marL="9601200" indent="0">
              <a:buNone/>
              <a:defRPr sz="3500"/>
            </a:lvl7pPr>
            <a:lvl8pPr marL="11201400" indent="0">
              <a:buNone/>
              <a:defRPr sz="3500"/>
            </a:lvl8pPr>
            <a:lvl9pPr marL="12801600" indent="0">
              <a:buNone/>
              <a:defRPr sz="3500"/>
            </a:lvl9pPr>
          </a:lstStyle>
          <a:p>
            <a:pPr lvl="0"/>
            <a:r>
              <a:rPr lang="en-US" smtClean="0"/>
              <a:t>Edit Master text styles</a:t>
            </a:r>
          </a:p>
        </p:txBody>
      </p:sp>
      <p:sp>
        <p:nvSpPr>
          <p:cNvPr id="5" name="Date Placeholder 4"/>
          <p:cNvSpPr>
            <a:spLocks noGrp="1"/>
          </p:cNvSpPr>
          <p:nvPr>
            <p:ph type="dt" sz="half" idx="10"/>
          </p:nvPr>
        </p:nvSpPr>
        <p:spPr/>
        <p:txBody>
          <a:bodyPr/>
          <a:lstStyle/>
          <a:p>
            <a:fld id="{F5144DE8-AE3D-40A8-90B8-FB90AC599C3D}" type="datetimeFigureOut">
              <a:rPr lang="en-GB" smtClean="0"/>
              <a:t>12/05/2017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1445244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144DE8-AE3D-40A8-90B8-FB90AC599C3D}" type="datetimeFigureOut">
              <a:rPr lang="en-GB" smtClean="0"/>
              <a:t>12/05/2017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202569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2902864" y="2726267"/>
            <a:ext cx="6900863" cy="4339505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00277" y="2726267"/>
            <a:ext cx="20302538" cy="4339505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144DE8-AE3D-40A8-90B8-FB90AC599C3D}" type="datetimeFigureOut">
              <a:rPr lang="en-GB" smtClean="0"/>
              <a:t>12/05/2017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EC4D90-E909-4F87-A3D0-77D3250A7A1C}" type="slidenum">
              <a:rPr lang="en-GB" smtClean="0"/>
              <a:t>‹#›</a:t>
            </a:fld>
            <a:endParaRPr lang="en-GB"/>
          </a:p>
        </p:txBody>
      </p:sp>
    </p:spTree>
    <p:extLst>
      <p:ext uri="{BB962C8B-B14F-4D97-AF65-F5344CB8AC3E}">
        <p14:creationId xmlns:p14="http://schemas.microsoft.com/office/powerpoint/2010/main" val="3051897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0275" y="2726278"/>
            <a:ext cx="27603450" cy="989753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00275" y="13631334"/>
            <a:ext cx="27603450" cy="3248999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00275" y="47460758"/>
            <a:ext cx="7200900" cy="2726267"/>
          </a:xfrm>
          <a:prstGeom prst="rect">
            <a:avLst/>
          </a:prstGeom>
        </p:spPr>
        <p:txBody>
          <a:bodyPr vert="horz" lIns="91440" tIns="45720" rIns="91440" bIns="45720" rtlCol="0" anchor="ctr"/>
          <a:lstStyle>
            <a:lvl1pPr algn="l">
              <a:defRPr sz="4200">
                <a:solidFill>
                  <a:schemeClr val="tx1">
                    <a:tint val="75000"/>
                  </a:schemeClr>
                </a:solidFill>
              </a:defRPr>
            </a:lvl1pPr>
          </a:lstStyle>
          <a:p>
            <a:fld id="{F5144DE8-AE3D-40A8-90B8-FB90AC599C3D}" type="datetimeFigureOut">
              <a:rPr lang="en-GB" smtClean="0"/>
              <a:t>12/05/2017</a:t>
            </a:fld>
            <a:endParaRPr lang="en-GB"/>
          </a:p>
        </p:txBody>
      </p:sp>
      <p:sp>
        <p:nvSpPr>
          <p:cNvPr id="5" name="Footer Placeholder 4"/>
          <p:cNvSpPr>
            <a:spLocks noGrp="1"/>
          </p:cNvSpPr>
          <p:nvPr>
            <p:ph type="ftr" sz="quarter" idx="3"/>
          </p:nvPr>
        </p:nvSpPr>
        <p:spPr>
          <a:xfrm>
            <a:off x="10601325" y="47460758"/>
            <a:ext cx="10801350" cy="2726267"/>
          </a:xfrm>
          <a:prstGeom prst="rect">
            <a:avLst/>
          </a:prstGeom>
        </p:spPr>
        <p:txBody>
          <a:bodyPr vert="horz" lIns="91440" tIns="45720" rIns="91440" bIns="45720" rtlCol="0" anchor="ctr"/>
          <a:lstStyle>
            <a:lvl1pPr algn="ctr">
              <a:defRPr sz="4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2602825" y="47460758"/>
            <a:ext cx="7200900" cy="2726267"/>
          </a:xfrm>
          <a:prstGeom prst="rect">
            <a:avLst/>
          </a:prstGeom>
        </p:spPr>
        <p:txBody>
          <a:bodyPr vert="horz" lIns="91440" tIns="45720" rIns="91440" bIns="45720" rtlCol="0" anchor="ctr"/>
          <a:lstStyle>
            <a:lvl1pPr algn="r">
              <a:defRPr sz="4200">
                <a:solidFill>
                  <a:schemeClr val="tx1">
                    <a:tint val="75000"/>
                  </a:schemeClr>
                </a:solidFill>
              </a:defRPr>
            </a:lvl1pPr>
          </a:lstStyle>
          <a:p>
            <a:fld id="{86EC4D90-E909-4F87-A3D0-77D3250A7A1C}" type="slidenum">
              <a:rPr lang="en-GB" smtClean="0"/>
              <a:t>‹#›</a:t>
            </a:fld>
            <a:endParaRPr lang="en-GB"/>
          </a:p>
        </p:txBody>
      </p:sp>
    </p:spTree>
    <p:extLst>
      <p:ext uri="{BB962C8B-B14F-4D97-AF65-F5344CB8AC3E}">
        <p14:creationId xmlns:p14="http://schemas.microsoft.com/office/powerpoint/2010/main" val="5741256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00400" rtl="0" eaLnBrk="1" latinLnBrk="0" hangingPunct="1">
        <a:lnSpc>
          <a:spcPct val="90000"/>
        </a:lnSpc>
        <a:spcBef>
          <a:spcPct val="0"/>
        </a:spcBef>
        <a:buNone/>
        <a:defRPr sz="15400" kern="1200">
          <a:solidFill>
            <a:schemeClr val="tx1"/>
          </a:solidFill>
          <a:latin typeface="+mj-lt"/>
          <a:ea typeface="+mj-ea"/>
          <a:cs typeface="+mj-cs"/>
        </a:defRPr>
      </a:lvl1pPr>
    </p:titleStyle>
    <p:bodyStyle>
      <a:lvl1pPr marL="800100" indent="-800100" algn="l" defTabSz="3200400" rtl="0" eaLnBrk="1" latinLnBrk="0" hangingPunct="1">
        <a:lnSpc>
          <a:spcPct val="90000"/>
        </a:lnSpc>
        <a:spcBef>
          <a:spcPts val="3500"/>
        </a:spcBef>
        <a:buFont typeface="Arial" panose="020B0604020202020204" pitchFamily="34" charset="0"/>
        <a:buChar char="•"/>
        <a:defRPr sz="9800" kern="1200">
          <a:solidFill>
            <a:schemeClr val="tx1"/>
          </a:solidFill>
          <a:latin typeface="+mn-lt"/>
          <a:ea typeface="+mn-ea"/>
          <a:cs typeface="+mn-cs"/>
        </a:defRPr>
      </a:lvl1pPr>
      <a:lvl2pPr marL="2400300" indent="-800100" algn="l" defTabSz="3200400" rtl="0" eaLnBrk="1" latinLnBrk="0" hangingPunct="1">
        <a:lnSpc>
          <a:spcPct val="90000"/>
        </a:lnSpc>
        <a:spcBef>
          <a:spcPts val="1750"/>
        </a:spcBef>
        <a:buFont typeface="Arial" panose="020B0604020202020204" pitchFamily="34" charset="0"/>
        <a:buChar char="•"/>
        <a:defRPr sz="8400" kern="1200">
          <a:solidFill>
            <a:schemeClr val="tx1"/>
          </a:solidFill>
          <a:latin typeface="+mn-lt"/>
          <a:ea typeface="+mn-ea"/>
          <a:cs typeface="+mn-cs"/>
        </a:defRPr>
      </a:lvl2pPr>
      <a:lvl3pPr marL="4000500" indent="-800100" algn="l" defTabSz="3200400" rtl="0" eaLnBrk="1" latinLnBrk="0" hangingPunct="1">
        <a:lnSpc>
          <a:spcPct val="90000"/>
        </a:lnSpc>
        <a:spcBef>
          <a:spcPts val="1750"/>
        </a:spcBef>
        <a:buFont typeface="Arial" panose="020B0604020202020204" pitchFamily="34" charset="0"/>
        <a:buChar char="•"/>
        <a:defRPr sz="7000" kern="1200">
          <a:solidFill>
            <a:schemeClr val="tx1"/>
          </a:solidFill>
          <a:latin typeface="+mn-lt"/>
          <a:ea typeface="+mn-ea"/>
          <a:cs typeface="+mn-cs"/>
        </a:defRPr>
      </a:lvl3pPr>
      <a:lvl4pPr marL="56007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4pPr>
      <a:lvl5pPr marL="72009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5pPr>
      <a:lvl6pPr marL="88011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6pPr>
      <a:lvl7pPr marL="104013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7pPr>
      <a:lvl8pPr marL="120015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8pPr>
      <a:lvl9pPr marL="136017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9pPr>
    </p:bodyStyle>
    <p:otherStyle>
      <a:defPPr>
        <a:defRPr lang="en-US"/>
      </a:defPPr>
      <a:lvl1pPr marL="0" algn="l" defTabSz="3200400" rtl="0" eaLnBrk="1" latinLnBrk="0" hangingPunct="1">
        <a:defRPr sz="6300" kern="1200">
          <a:solidFill>
            <a:schemeClr val="tx1"/>
          </a:solidFill>
          <a:latin typeface="+mn-lt"/>
          <a:ea typeface="+mn-ea"/>
          <a:cs typeface="+mn-cs"/>
        </a:defRPr>
      </a:lvl1pPr>
      <a:lvl2pPr marL="1600200" algn="l" defTabSz="3200400" rtl="0" eaLnBrk="1" latinLnBrk="0" hangingPunct="1">
        <a:defRPr sz="6300" kern="1200">
          <a:solidFill>
            <a:schemeClr val="tx1"/>
          </a:solidFill>
          <a:latin typeface="+mn-lt"/>
          <a:ea typeface="+mn-ea"/>
          <a:cs typeface="+mn-cs"/>
        </a:defRPr>
      </a:lvl2pPr>
      <a:lvl3pPr marL="3200400" algn="l" defTabSz="3200400" rtl="0" eaLnBrk="1" latinLnBrk="0" hangingPunct="1">
        <a:defRPr sz="6300" kern="1200">
          <a:solidFill>
            <a:schemeClr val="tx1"/>
          </a:solidFill>
          <a:latin typeface="+mn-lt"/>
          <a:ea typeface="+mn-ea"/>
          <a:cs typeface="+mn-cs"/>
        </a:defRPr>
      </a:lvl3pPr>
      <a:lvl4pPr marL="4800600" algn="l" defTabSz="3200400" rtl="0" eaLnBrk="1" latinLnBrk="0" hangingPunct="1">
        <a:defRPr sz="6300" kern="1200">
          <a:solidFill>
            <a:schemeClr val="tx1"/>
          </a:solidFill>
          <a:latin typeface="+mn-lt"/>
          <a:ea typeface="+mn-ea"/>
          <a:cs typeface="+mn-cs"/>
        </a:defRPr>
      </a:lvl4pPr>
      <a:lvl5pPr marL="6400800" algn="l" defTabSz="3200400" rtl="0" eaLnBrk="1" latinLnBrk="0" hangingPunct="1">
        <a:defRPr sz="6300" kern="1200">
          <a:solidFill>
            <a:schemeClr val="tx1"/>
          </a:solidFill>
          <a:latin typeface="+mn-lt"/>
          <a:ea typeface="+mn-ea"/>
          <a:cs typeface="+mn-cs"/>
        </a:defRPr>
      </a:lvl5pPr>
      <a:lvl6pPr marL="8001000" algn="l" defTabSz="3200400" rtl="0" eaLnBrk="1" latinLnBrk="0" hangingPunct="1">
        <a:defRPr sz="6300" kern="1200">
          <a:solidFill>
            <a:schemeClr val="tx1"/>
          </a:solidFill>
          <a:latin typeface="+mn-lt"/>
          <a:ea typeface="+mn-ea"/>
          <a:cs typeface="+mn-cs"/>
        </a:defRPr>
      </a:lvl6pPr>
      <a:lvl7pPr marL="9601200" algn="l" defTabSz="3200400" rtl="0" eaLnBrk="1" latinLnBrk="0" hangingPunct="1">
        <a:defRPr sz="6300" kern="1200">
          <a:solidFill>
            <a:schemeClr val="tx1"/>
          </a:solidFill>
          <a:latin typeface="+mn-lt"/>
          <a:ea typeface="+mn-ea"/>
          <a:cs typeface="+mn-cs"/>
        </a:defRPr>
      </a:lvl7pPr>
      <a:lvl8pPr marL="11201400" algn="l" defTabSz="3200400" rtl="0" eaLnBrk="1" latinLnBrk="0" hangingPunct="1">
        <a:defRPr sz="6300" kern="1200">
          <a:solidFill>
            <a:schemeClr val="tx1"/>
          </a:solidFill>
          <a:latin typeface="+mn-lt"/>
          <a:ea typeface="+mn-ea"/>
          <a:cs typeface="+mn-cs"/>
        </a:defRPr>
      </a:lvl8pPr>
      <a:lvl9pPr marL="12801600" algn="l" defTabSz="3200400" rtl="0" eaLnBrk="1" latinLnBrk="0" hangingPunct="1">
        <a:defRPr sz="6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50800"/>
            <a:ext cx="32004000" cy="5414820"/>
          </a:xfrm>
          <a:prstGeom prst="rect">
            <a:avLst/>
          </a:prstGeom>
          <a:solidFill>
            <a:srgbClr val="FF0000"/>
          </a:solidFill>
          <a:ln>
            <a:noFill/>
          </a:ln>
          <a:effectLst/>
          <a:extLst/>
        </p:spPr>
        <p:txBody>
          <a:bodyPr vert="horz" wrap="square" lIns="35560" tIns="35560" rIns="35560" bIns="35560" numCol="1" anchor="t" anchorCtr="0" compatLnSpc="1">
            <a:prstTxWarp prst="textNoShape">
              <a:avLst/>
            </a:prstTxWarp>
          </a:bodyPr>
          <a:lstStyle/>
          <a:p>
            <a:endParaRPr lang="en-GB" sz="1750"/>
          </a:p>
        </p:txBody>
      </p:sp>
      <p:sp>
        <p:nvSpPr>
          <p:cNvPr id="5" name="Text Box 3"/>
          <p:cNvSpPr txBox="1">
            <a:spLocks noChangeArrowheads="1"/>
          </p:cNvSpPr>
          <p:nvPr/>
        </p:nvSpPr>
        <p:spPr bwMode="auto">
          <a:xfrm>
            <a:off x="1982009" y="7338294"/>
            <a:ext cx="13429148" cy="40484826"/>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5560" tIns="35560" rIns="35560" bIns="35560" numCol="1" anchor="t" anchorCtr="0" compatLnSpc="1">
            <a:prstTxWarp prst="textNoShape">
              <a:avLst/>
            </a:prstTxWarp>
          </a:bodyPr>
          <a:lstStyle/>
          <a:p>
            <a:pPr algn="just" defTabSz="888990" eaLnBrk="0" fontAlgn="base" hangingPunct="0">
              <a:spcBef>
                <a:spcPct val="0"/>
              </a:spcBef>
              <a:spcAft>
                <a:spcPct val="0"/>
              </a:spcAft>
            </a:pPr>
            <a:r>
              <a:rPr lang="en-US" altLang="en-US" sz="4800" dirty="0">
                <a:solidFill>
                  <a:srgbClr val="FF0000"/>
                </a:solidFill>
                <a:latin typeface="Gill Sans MT" panose="020B0502020104020203" pitchFamily="34" charset="0"/>
              </a:rPr>
              <a:t>Section Title</a:t>
            </a:r>
          </a:p>
          <a:p>
            <a:pPr algn="just" defTabSz="888990" eaLnBrk="0" fontAlgn="base" hangingPunct="0">
              <a:spcBef>
                <a:spcPct val="0"/>
              </a:spcBef>
              <a:spcAft>
                <a:spcPct val="0"/>
              </a:spcAft>
            </a:pPr>
            <a:r>
              <a:rPr lang="en-US" altLang="en-US" sz="3200" dirty="0">
                <a:solidFill>
                  <a:srgbClr val="000000"/>
                </a:solidFill>
                <a:latin typeface="Gill Sans MT" panose="020B0502020104020203" pitchFamily="34" charset="0"/>
              </a:rPr>
              <a:t>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a:t>
            </a:r>
            <a:endParaRPr lang="en-US" altLang="en-US" sz="3200" dirty="0">
              <a:latin typeface="Gill Sans MT" panose="020B0502020104020203" pitchFamily="34" charset="0"/>
            </a:endParaRPr>
          </a:p>
        </p:txBody>
      </p:sp>
      <p:sp>
        <p:nvSpPr>
          <p:cNvPr id="6" name="Text Box 4"/>
          <p:cNvSpPr txBox="1">
            <a:spLocks noChangeArrowheads="1"/>
          </p:cNvSpPr>
          <p:nvPr/>
        </p:nvSpPr>
        <p:spPr bwMode="auto">
          <a:xfrm>
            <a:off x="16592846" y="7338294"/>
            <a:ext cx="13429147" cy="40484826"/>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5560" tIns="35560" rIns="35560" bIns="35560" numCol="1" anchor="t" anchorCtr="0" compatLnSpc="1">
            <a:prstTxWarp prst="textNoShape">
              <a:avLst/>
            </a:prstTxWarp>
          </a:bodyPr>
          <a:lstStyle/>
          <a:p>
            <a:pPr algn="just" defTabSz="888990" eaLnBrk="0" fontAlgn="base" hangingPunct="0">
              <a:spcBef>
                <a:spcPct val="0"/>
              </a:spcBef>
              <a:spcAft>
                <a:spcPct val="0"/>
              </a:spcAft>
            </a:pPr>
            <a:r>
              <a:rPr lang="en-US" altLang="en-US" sz="4800" dirty="0">
                <a:solidFill>
                  <a:srgbClr val="FF0000"/>
                </a:solidFill>
                <a:latin typeface="Gill Sans MT" panose="020B0502020104020203" pitchFamily="34" charset="0"/>
              </a:rPr>
              <a:t>Section Title</a:t>
            </a:r>
          </a:p>
          <a:p>
            <a:pPr algn="just" defTabSz="888990" eaLnBrk="0" fontAlgn="base" hangingPunct="0">
              <a:spcBef>
                <a:spcPct val="0"/>
              </a:spcBef>
              <a:spcAft>
                <a:spcPct val="0"/>
              </a:spcAft>
            </a:pPr>
            <a:r>
              <a:rPr lang="en-US" altLang="en-US" sz="3200" dirty="0">
                <a:solidFill>
                  <a:srgbClr val="000000"/>
                </a:solidFill>
                <a:latin typeface="Gill Sans MT" panose="020B0502020104020203" pitchFamily="34" charset="0"/>
              </a:rPr>
              <a:t>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 text goes here</a:t>
            </a:r>
            <a:endParaRPr lang="en-US" altLang="en-US" sz="3200" dirty="0">
              <a:latin typeface="Gill Sans MT" panose="020B0502020104020203" pitchFamily="34" charset="0"/>
            </a:endParaRPr>
          </a:p>
        </p:txBody>
      </p:sp>
      <p:sp>
        <p:nvSpPr>
          <p:cNvPr id="7" name="Text Box 5"/>
          <p:cNvSpPr txBox="1">
            <a:spLocks noChangeArrowheads="1"/>
          </p:cNvSpPr>
          <p:nvPr/>
        </p:nvSpPr>
        <p:spPr bwMode="auto">
          <a:xfrm>
            <a:off x="1555750" y="503281"/>
            <a:ext cx="28892500" cy="2909315"/>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5560" tIns="35560" rIns="35560" bIns="35560" numCol="1" anchor="t" anchorCtr="0" compatLnSpc="1">
            <a:prstTxWarp prst="textNoShape">
              <a:avLst/>
            </a:prstTxWarp>
          </a:bodyPr>
          <a:lstStyle/>
          <a:p>
            <a:pPr algn="ctr" defTabSz="888990" eaLnBrk="0" fontAlgn="base" hangingPunct="0">
              <a:spcBef>
                <a:spcPct val="0"/>
              </a:spcBef>
              <a:spcAft>
                <a:spcPct val="0"/>
              </a:spcAft>
            </a:pPr>
            <a:r>
              <a:rPr lang="en-US" altLang="en-US" sz="7000" dirty="0">
                <a:solidFill>
                  <a:srgbClr val="FFFFFF"/>
                </a:solidFill>
                <a:latin typeface="Gill Sans MT" panose="020B0502020104020203" pitchFamily="34" charset="0"/>
              </a:rPr>
              <a:t>Title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r>
              <a:rPr lang="en-US" altLang="en-US" sz="7000" dirty="0" err="1">
                <a:solidFill>
                  <a:srgbClr val="FFFFFF"/>
                </a:solidFill>
                <a:latin typeface="Gill Sans MT" panose="020B0502020104020203" pitchFamily="34" charset="0"/>
              </a:rPr>
              <a:t>title</a:t>
            </a:r>
            <a:r>
              <a:rPr lang="en-US" altLang="en-US" sz="7000" dirty="0">
                <a:solidFill>
                  <a:srgbClr val="FFFFFF"/>
                </a:solidFill>
                <a:latin typeface="Gill Sans MT" panose="020B0502020104020203" pitchFamily="34" charset="0"/>
              </a:rPr>
              <a:t> </a:t>
            </a:r>
            <a:endParaRPr lang="en-US" altLang="en-US" sz="7000" dirty="0">
              <a:latin typeface="Gill Sans MT" panose="020B0502020104020203" pitchFamily="34" charset="0"/>
            </a:endParaRPr>
          </a:p>
        </p:txBody>
      </p:sp>
      <p:sp>
        <p:nvSpPr>
          <p:cNvPr id="9" name="Text Box 7"/>
          <p:cNvSpPr txBox="1">
            <a:spLocks noChangeArrowheads="1"/>
          </p:cNvSpPr>
          <p:nvPr/>
        </p:nvSpPr>
        <p:spPr bwMode="auto">
          <a:xfrm>
            <a:off x="1637551" y="3429770"/>
            <a:ext cx="28728899" cy="1442941"/>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5560" tIns="35560" rIns="35560" bIns="35560" numCol="1" anchor="t" anchorCtr="0" compatLnSpc="1">
            <a:prstTxWarp prst="textNoShape">
              <a:avLst/>
            </a:prstTxWarp>
          </a:bodyPr>
          <a:lstStyle/>
          <a:p>
            <a:pPr algn="ctr" defTabSz="888990" eaLnBrk="0" fontAlgn="base" hangingPunct="0">
              <a:spcBef>
                <a:spcPct val="0"/>
              </a:spcBef>
              <a:spcAft>
                <a:spcPct val="0"/>
              </a:spcAft>
            </a:pPr>
            <a:r>
              <a:rPr lang="en-US" altLang="en-US" sz="3890" dirty="0">
                <a:solidFill>
                  <a:srgbClr val="FFFFFF"/>
                </a:solidFill>
                <a:latin typeface="Gill Sans MT" panose="020B0502020104020203" pitchFamily="34" charset="0"/>
              </a:rPr>
              <a:t>Author, </a:t>
            </a:r>
            <a:r>
              <a:rPr lang="en-US" altLang="en-US" sz="3890" dirty="0" smtClean="0">
                <a:solidFill>
                  <a:srgbClr val="FFFFFF"/>
                </a:solidFill>
                <a:latin typeface="Gill Sans MT" panose="020B0502020104020203" pitchFamily="34" charset="0"/>
              </a:rPr>
              <a:t> Author </a:t>
            </a:r>
            <a:r>
              <a:rPr lang="en-US" altLang="en-US" sz="3890" dirty="0">
                <a:solidFill>
                  <a:srgbClr val="FFFFFF"/>
                </a:solidFill>
                <a:latin typeface="Gill Sans MT" panose="020B0502020104020203" pitchFamily="34" charset="0"/>
              </a:rPr>
              <a:t>and Author</a:t>
            </a:r>
          </a:p>
          <a:p>
            <a:pPr algn="ctr" defTabSz="888990" eaLnBrk="0" fontAlgn="base" hangingPunct="0">
              <a:spcBef>
                <a:spcPct val="0"/>
              </a:spcBef>
              <a:spcAft>
                <a:spcPct val="0"/>
              </a:spcAft>
            </a:pPr>
            <a:r>
              <a:rPr lang="en-US" altLang="en-US" sz="3890" dirty="0">
                <a:solidFill>
                  <a:srgbClr val="FFFFFF"/>
                </a:solidFill>
                <a:latin typeface="Gill Sans MT" panose="020B0502020104020203" pitchFamily="34" charset="0"/>
              </a:rPr>
              <a:t>Affiliation and address</a:t>
            </a:r>
            <a:endParaRPr lang="en-US" altLang="en-US" sz="3890" dirty="0">
              <a:latin typeface="Gill Sans MT" panose="020B0502020104020203" pitchFamily="34" charset="0"/>
            </a:endParaRPr>
          </a:p>
        </p:txBody>
      </p:sp>
      <p:sp>
        <p:nvSpPr>
          <p:cNvPr id="10" name="Rectangle 8"/>
          <p:cNvSpPr>
            <a:spLocks noChangeArrowheads="1"/>
          </p:cNvSpPr>
          <p:nvPr/>
        </p:nvSpPr>
        <p:spPr bwMode="auto">
          <a:xfrm>
            <a:off x="1" y="48818865"/>
            <a:ext cx="32004000" cy="2376762"/>
          </a:xfrm>
          <a:prstGeom prst="rect">
            <a:avLst/>
          </a:prstGeom>
          <a:solidFill>
            <a:schemeClr val="bg1">
              <a:lumMod val="95000"/>
            </a:schemeClr>
          </a:solidFill>
          <a:ln>
            <a:noFill/>
          </a:ln>
          <a:effectLst/>
          <a:extLst/>
        </p:spPr>
        <p:txBody>
          <a:bodyPr vert="horz" wrap="square" lIns="35560" tIns="35560" rIns="35560" bIns="35560" numCol="1" anchor="t" anchorCtr="0" compatLnSpc="1">
            <a:prstTxWarp prst="textNoShape">
              <a:avLst/>
            </a:prstTxWarp>
          </a:bodyPr>
          <a:lstStyle/>
          <a:p>
            <a:endParaRPr lang="en-GB" sz="1750"/>
          </a:p>
        </p:txBody>
      </p:sp>
      <p:sp>
        <p:nvSpPr>
          <p:cNvPr id="11" name="Text Box 9"/>
          <p:cNvSpPr txBox="1">
            <a:spLocks noChangeArrowheads="1"/>
          </p:cNvSpPr>
          <p:nvPr/>
        </p:nvSpPr>
        <p:spPr bwMode="auto">
          <a:xfrm>
            <a:off x="966012" y="49828000"/>
            <a:ext cx="16257496" cy="930553"/>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5560" tIns="35560" rIns="35560" bIns="35560" numCol="1" anchor="t" anchorCtr="0" compatLnSpc="1">
            <a:prstTxWarp prst="textNoShape">
              <a:avLst/>
            </a:prstTxWarp>
          </a:bodyPr>
          <a:lstStyle/>
          <a:p>
            <a:pPr defTabSz="888990" eaLnBrk="0" fontAlgn="base" hangingPunct="0">
              <a:spcBef>
                <a:spcPct val="0"/>
              </a:spcBef>
              <a:spcAft>
                <a:spcPct val="0"/>
              </a:spcAft>
            </a:pPr>
            <a:r>
              <a:rPr lang="en-GB" sz="3200" dirty="0" smtClean="0">
                <a:latin typeface="Gill Sans MT" panose="020B0502020104020203" pitchFamily="34" charset="0"/>
              </a:rPr>
              <a:t>PRESENTED AT THE 9</a:t>
            </a:r>
            <a:r>
              <a:rPr lang="en-GB" sz="3200" baseline="30000" dirty="0" smtClean="0">
                <a:latin typeface="Gill Sans MT" panose="020B0502020104020203" pitchFamily="34" charset="0"/>
              </a:rPr>
              <a:t>TH</a:t>
            </a:r>
            <a:r>
              <a:rPr lang="en-GB" sz="3200" dirty="0" smtClean="0">
                <a:latin typeface="Gill Sans MT" panose="020B0502020104020203" pitchFamily="34" charset="0"/>
              </a:rPr>
              <a:t> IAS CONFERENCE ON HIV SCIENCE - </a:t>
            </a:r>
            <a:r>
              <a:rPr lang="en-GB" altLang="en-US" sz="3200" dirty="0" smtClean="0">
                <a:latin typeface="Gill Sans MT" panose="020B0502020104020203" pitchFamily="34" charset="0"/>
              </a:rPr>
              <a:t>PARIS, FRANCE</a:t>
            </a:r>
            <a:endParaRPr lang="en-US" altLang="en-US" sz="1600" dirty="0">
              <a:latin typeface="Gill Sans MT" panose="020B0502020104020203" pitchFamily="34" charset="0"/>
            </a:endParaRPr>
          </a:p>
        </p:txBody>
      </p:sp>
      <p:cxnSp>
        <p:nvCxnSpPr>
          <p:cNvPr id="1035" name="AutoShape 11"/>
          <p:cNvCxnSpPr>
            <a:cxnSpLocks noChangeShapeType="1"/>
          </p:cNvCxnSpPr>
          <p:nvPr/>
        </p:nvCxnSpPr>
        <p:spPr bwMode="auto">
          <a:xfrm>
            <a:off x="0" y="48818862"/>
            <a:ext cx="32004000" cy="0"/>
          </a:xfrm>
          <a:prstGeom prst="straightConnector1">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68686"/>
                  </a:outerShdw>
                </a:effectLst>
              </a14:hiddenEffects>
            </a:ext>
          </a:extLst>
        </p:spPr>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02205" y="49262470"/>
            <a:ext cx="4507575" cy="1489552"/>
          </a:xfrm>
          <a:prstGeom prst="rect">
            <a:avLst/>
          </a:prstGeom>
        </p:spPr>
      </p:pic>
    </p:spTree>
    <p:extLst>
      <p:ext uri="{BB962C8B-B14F-4D97-AF65-F5344CB8AC3E}">
        <p14:creationId xmlns:p14="http://schemas.microsoft.com/office/powerpoint/2010/main" val="11251180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TotalTime>
  <Words>186</Words>
  <Application>Microsoft Office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Gill Sans MT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Mona Dolan</dc:creator>
  <cp:lastModifiedBy>Filipa Marques</cp:lastModifiedBy>
  <cp:revision>13</cp:revision>
  <dcterms:created xsi:type="dcterms:W3CDTF">2016-06-23T11:49:10Z</dcterms:created>
  <dcterms:modified xsi:type="dcterms:W3CDTF">2017-05-12T10:38:14Z</dcterms:modified>
</cp:coreProperties>
</file>