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6"/>
  </p:handoutMasterIdLst>
  <p:sldIdLst>
    <p:sldId id="266" r:id="rId2"/>
    <p:sldId id="263" r:id="rId3"/>
    <p:sldId id="264" r:id="rId4"/>
    <p:sldId id="265" r:id="rId5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1C24"/>
    <a:srgbClr val="EF41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139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69" d="100"/>
          <a:sy n="69" d="100"/>
        </p:scale>
        <p:origin x="-2568" y="-120"/>
      </p:cViewPr>
      <p:guideLst>
        <p:guide orient="horz" pos="3126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625521-94A0-460B-B873-2E433DA52D80}" type="datetimeFigureOut">
              <a:rPr lang="en-GB" smtClean="0"/>
              <a:t>12/05/2017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FDDCCF-4F6E-433A-B627-E700498FE5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69968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745" y="1835748"/>
            <a:ext cx="8048510" cy="2678596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1209675" y="5953125"/>
            <a:ext cx="7267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3200" dirty="0" smtClean="0">
                <a:solidFill>
                  <a:srgbClr val="ED1C24"/>
                </a:solidFill>
                <a:latin typeface="Gill Sans Std Light" panose="020B0302020104020203" pitchFamily="34" charset="0"/>
              </a:rPr>
              <a:t>#IAS2017 | @IAS_conference</a:t>
            </a:r>
            <a:endParaRPr lang="en-US" sz="3200" dirty="0">
              <a:solidFill>
                <a:srgbClr val="ED1C24"/>
              </a:solidFill>
              <a:latin typeface="Gill Sans Std Light" panose="020B03020201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825" y="6070728"/>
            <a:ext cx="460417" cy="3844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6"/>
            <a:ext cx="7772400" cy="1470025"/>
          </a:xfrm>
        </p:spPr>
        <p:txBody>
          <a:bodyPr/>
          <a:lstStyle>
            <a:lvl1pPr>
              <a:defRPr>
                <a:solidFill>
                  <a:srgbClr val="ED1C24"/>
                </a:solidFill>
                <a:latin typeface="Gill Sans Std Light" panose="020B0302020104020203" pitchFamily="34" charset="0"/>
              </a:defRPr>
            </a:lvl1pPr>
          </a:lstStyle>
          <a:p>
            <a:r>
              <a:rPr lang="en-AU" dirty="0" smtClean="0"/>
              <a:t>Click to enter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Gill Sans Std Light" panose="020B03020201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enter presenter name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659" y="347848"/>
            <a:ext cx="3720682" cy="1238267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3491761" y="6447071"/>
            <a:ext cx="3556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CH" sz="1400" dirty="0" smtClean="0">
                <a:solidFill>
                  <a:srgbClr val="ED1C24"/>
                </a:solidFill>
              </a:rPr>
              <a:t>#IAS2017 | @</a:t>
            </a:r>
            <a:r>
              <a:rPr lang="fr-CH" sz="1400" dirty="0" err="1" smtClean="0">
                <a:solidFill>
                  <a:srgbClr val="ED1C24"/>
                </a:solidFill>
              </a:rPr>
              <a:t>IAS_Conference</a:t>
            </a:r>
            <a:endParaRPr lang="en-US" sz="1400" dirty="0">
              <a:solidFill>
                <a:srgbClr val="ED1C24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637" y="6473158"/>
            <a:ext cx="337665" cy="281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87" y="950142"/>
            <a:ext cx="8018280" cy="1143000"/>
          </a:xfrm>
        </p:spPr>
        <p:txBody>
          <a:bodyPr/>
          <a:lstStyle>
            <a:lvl1pPr>
              <a:defRPr>
                <a:latin typeface="Gill Sans Std Light" panose="020B030202010402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6487" y="2275704"/>
            <a:ext cx="8018280" cy="4525963"/>
          </a:xfrm>
        </p:spPr>
        <p:txBody>
          <a:bodyPr/>
          <a:lstStyle>
            <a:lvl1pPr>
              <a:defRPr>
                <a:latin typeface="Gill Sans Std Light" panose="020B0302020104020203" pitchFamily="34" charset="0"/>
              </a:defRPr>
            </a:lvl1pPr>
            <a:lvl2pPr>
              <a:defRPr>
                <a:latin typeface="Gill Sans Std Light" panose="020B0302020104020203" pitchFamily="34" charset="0"/>
              </a:defRPr>
            </a:lvl2pPr>
            <a:lvl3pPr>
              <a:defRPr>
                <a:latin typeface="Gill Sans Std Light" panose="020B0302020104020203" pitchFamily="34" charset="0"/>
              </a:defRPr>
            </a:lvl3pPr>
            <a:lvl4pPr>
              <a:defRPr>
                <a:latin typeface="Gill Sans Std Light" panose="020B0302020104020203" pitchFamily="34" charset="0"/>
              </a:defRPr>
            </a:lvl4pPr>
            <a:lvl5pPr>
              <a:defRPr>
                <a:latin typeface="Gill Sans Std Light" panose="020B0302020104020203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-599"/>
            <a:ext cx="9144000" cy="7825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20" y="80929"/>
            <a:ext cx="1865156" cy="62073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6560870" y="268692"/>
            <a:ext cx="3556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CH" sz="1400" dirty="0" smtClean="0">
                <a:solidFill>
                  <a:srgbClr val="EF4129"/>
                </a:solidFill>
                <a:latin typeface="Gill Sans Std Light" panose="020B0302020104020203" pitchFamily="34" charset="0"/>
              </a:rPr>
              <a:t>#IAS2017 | @</a:t>
            </a:r>
            <a:r>
              <a:rPr lang="fr-CH" sz="1400" dirty="0" err="1" smtClean="0">
                <a:solidFill>
                  <a:srgbClr val="EF4129"/>
                </a:solidFill>
                <a:latin typeface="Gill Sans Std Light" panose="020B0302020104020203" pitchFamily="34" charset="0"/>
              </a:rPr>
              <a:t>IAS_conference</a:t>
            </a:r>
            <a:endParaRPr lang="en-US" sz="1400" dirty="0">
              <a:solidFill>
                <a:srgbClr val="EF4129"/>
              </a:solidFill>
              <a:latin typeface="Gill Sans Std Light" panose="020B0302020104020203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746" y="294779"/>
            <a:ext cx="337665" cy="281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0853" y="4406901"/>
            <a:ext cx="7772400" cy="1362075"/>
          </a:xfrm>
        </p:spPr>
        <p:txBody>
          <a:bodyPr anchor="t"/>
          <a:lstStyle>
            <a:lvl1pPr algn="l">
              <a:defRPr sz="4000" b="1" cap="all">
                <a:latin typeface="Gill Sans Std Light" panose="020B030202010402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085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Gill Sans Std Light" panose="020B03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0" y="-599"/>
            <a:ext cx="9144000" cy="7825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20" y="80929"/>
            <a:ext cx="1865156" cy="620736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6560870" y="268692"/>
            <a:ext cx="3556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CH" sz="1400" dirty="0" smtClean="0">
                <a:solidFill>
                  <a:srgbClr val="EF4129"/>
                </a:solidFill>
                <a:latin typeface="Gill Sans Std Light" panose="020B0302020104020203" pitchFamily="34" charset="0"/>
              </a:rPr>
              <a:t>#IAS2017 | @</a:t>
            </a:r>
            <a:r>
              <a:rPr lang="fr-CH" sz="1400" dirty="0" err="1" smtClean="0">
                <a:solidFill>
                  <a:srgbClr val="EF4129"/>
                </a:solidFill>
                <a:latin typeface="Gill Sans Std Light" panose="020B0302020104020203" pitchFamily="34" charset="0"/>
              </a:rPr>
              <a:t>IAS_conference</a:t>
            </a:r>
            <a:endParaRPr lang="en-US" sz="1400" dirty="0">
              <a:solidFill>
                <a:srgbClr val="EF4129"/>
              </a:solidFill>
              <a:latin typeface="Gill Sans Std Light" panose="020B0302020104020203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746" y="294779"/>
            <a:ext cx="337665" cy="281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86" y="884236"/>
            <a:ext cx="8018313" cy="1143000"/>
          </a:xfrm>
        </p:spPr>
        <p:txBody>
          <a:bodyPr/>
          <a:lstStyle>
            <a:lvl1pPr>
              <a:defRPr>
                <a:latin typeface="Gill Sans Std Light" panose="020B030202010402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86" y="2209798"/>
            <a:ext cx="3836708" cy="4525963"/>
          </a:xfrm>
        </p:spPr>
        <p:txBody>
          <a:bodyPr/>
          <a:lstStyle>
            <a:lvl1pPr>
              <a:defRPr sz="2800">
                <a:latin typeface="Gill Sans Std Light" panose="020B0302020104020203" pitchFamily="34" charset="0"/>
              </a:defRPr>
            </a:lvl1pPr>
            <a:lvl2pPr>
              <a:defRPr sz="2400">
                <a:latin typeface="Gill Sans Std Light" panose="020B0302020104020203" pitchFamily="34" charset="0"/>
              </a:defRPr>
            </a:lvl2pPr>
            <a:lvl3pPr>
              <a:defRPr sz="2000">
                <a:latin typeface="Gill Sans Std Light" panose="020B0302020104020203" pitchFamily="34" charset="0"/>
              </a:defRPr>
            </a:lvl3pPr>
            <a:lvl4pPr>
              <a:defRPr sz="1800">
                <a:latin typeface="Gill Sans Std Light" panose="020B0302020104020203" pitchFamily="34" charset="0"/>
              </a:defRPr>
            </a:lvl4pPr>
            <a:lvl5pPr>
              <a:defRPr sz="1800">
                <a:latin typeface="Gill Sans Std Light" panose="020B0302020104020203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55594" y="2209798"/>
            <a:ext cx="4038600" cy="4525963"/>
          </a:xfrm>
        </p:spPr>
        <p:txBody>
          <a:bodyPr/>
          <a:lstStyle>
            <a:lvl1pPr>
              <a:defRPr sz="2800">
                <a:latin typeface="Gill Sans Std Light" panose="020B0302020104020203" pitchFamily="34" charset="0"/>
              </a:defRPr>
            </a:lvl1pPr>
            <a:lvl2pPr>
              <a:defRPr sz="2400">
                <a:latin typeface="Gill Sans Std Light" panose="020B0302020104020203" pitchFamily="34" charset="0"/>
              </a:defRPr>
            </a:lvl2pPr>
            <a:lvl3pPr>
              <a:defRPr sz="2000">
                <a:latin typeface="Gill Sans Std Light" panose="020B0302020104020203" pitchFamily="34" charset="0"/>
              </a:defRPr>
            </a:lvl3pPr>
            <a:lvl4pPr>
              <a:defRPr sz="1800">
                <a:latin typeface="Gill Sans Std Light" panose="020B0302020104020203" pitchFamily="34" charset="0"/>
              </a:defRPr>
            </a:lvl4pPr>
            <a:lvl5pPr>
              <a:defRPr sz="1800">
                <a:latin typeface="Gill Sans Std Light" panose="020B0302020104020203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-599"/>
            <a:ext cx="9144000" cy="7825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20" y="80929"/>
            <a:ext cx="1865156" cy="620736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6560870" y="268692"/>
            <a:ext cx="3556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CH" sz="1400" dirty="0" smtClean="0">
                <a:solidFill>
                  <a:srgbClr val="EF4129"/>
                </a:solidFill>
                <a:latin typeface="Gill Sans Std Light" panose="020B0302020104020203" pitchFamily="34" charset="0"/>
              </a:rPr>
              <a:t>#IAS2017 | @</a:t>
            </a:r>
            <a:r>
              <a:rPr lang="fr-CH" sz="1400" dirty="0" err="1" smtClean="0">
                <a:solidFill>
                  <a:srgbClr val="EF4129"/>
                </a:solidFill>
                <a:latin typeface="Gill Sans Std Light" panose="020B0302020104020203" pitchFamily="34" charset="0"/>
              </a:rPr>
              <a:t>IAS_conference</a:t>
            </a:r>
            <a:endParaRPr lang="en-US" sz="1400" dirty="0">
              <a:solidFill>
                <a:srgbClr val="EF4129"/>
              </a:solidFill>
              <a:latin typeface="Gill Sans Std Light" panose="020B0302020104020203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746" y="294779"/>
            <a:ext cx="337665" cy="281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86" y="884239"/>
            <a:ext cx="8018313" cy="1143000"/>
          </a:xfrm>
        </p:spPr>
        <p:txBody>
          <a:bodyPr/>
          <a:lstStyle>
            <a:lvl1pPr>
              <a:defRPr>
                <a:latin typeface="Gill Sans Std Light" panose="020B030202010402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86" y="2144713"/>
            <a:ext cx="3838296" cy="639763"/>
          </a:xfrm>
        </p:spPr>
        <p:txBody>
          <a:bodyPr anchor="b"/>
          <a:lstStyle>
            <a:lvl1pPr marL="0" indent="0">
              <a:buNone/>
              <a:defRPr sz="2400" b="1">
                <a:latin typeface="Gill Sans Std Light" panose="020B03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86" y="2784475"/>
            <a:ext cx="3838296" cy="3951288"/>
          </a:xfrm>
        </p:spPr>
        <p:txBody>
          <a:bodyPr/>
          <a:lstStyle>
            <a:lvl1pPr>
              <a:defRPr sz="2400">
                <a:latin typeface="Gill Sans Std Light" panose="020B0302020104020203" pitchFamily="34" charset="0"/>
              </a:defRPr>
            </a:lvl1pPr>
            <a:lvl2pPr>
              <a:defRPr sz="2000">
                <a:latin typeface="Gill Sans Std Light" panose="020B0302020104020203" pitchFamily="34" charset="0"/>
              </a:defRPr>
            </a:lvl2pPr>
            <a:lvl3pPr>
              <a:defRPr sz="1800">
                <a:latin typeface="Gill Sans Std Light" panose="020B0302020104020203" pitchFamily="34" charset="0"/>
              </a:defRPr>
            </a:lvl3pPr>
            <a:lvl4pPr>
              <a:defRPr sz="1600">
                <a:latin typeface="Gill Sans Std Light" panose="020B0302020104020203" pitchFamily="34" charset="0"/>
              </a:defRPr>
            </a:lvl4pPr>
            <a:lvl5pPr>
              <a:defRPr sz="1600">
                <a:latin typeface="Gill Sans Std Light" panose="020B0302020104020203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2421" y="2144713"/>
            <a:ext cx="4041775" cy="639763"/>
          </a:xfrm>
        </p:spPr>
        <p:txBody>
          <a:bodyPr anchor="b"/>
          <a:lstStyle>
            <a:lvl1pPr marL="0" indent="0">
              <a:buNone/>
              <a:defRPr sz="2400" b="1">
                <a:latin typeface="Gill Sans Std Light" panose="020B03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52421" y="2784475"/>
            <a:ext cx="4041775" cy="3951288"/>
          </a:xfrm>
        </p:spPr>
        <p:txBody>
          <a:bodyPr/>
          <a:lstStyle>
            <a:lvl1pPr>
              <a:defRPr sz="2400">
                <a:latin typeface="Gill Sans Std Light" panose="020B0302020104020203" pitchFamily="34" charset="0"/>
              </a:defRPr>
            </a:lvl1pPr>
            <a:lvl2pPr>
              <a:defRPr sz="2000">
                <a:latin typeface="Gill Sans Std Light" panose="020B0302020104020203" pitchFamily="34" charset="0"/>
              </a:defRPr>
            </a:lvl2pPr>
            <a:lvl3pPr>
              <a:defRPr sz="1800">
                <a:latin typeface="Gill Sans Std Light" panose="020B0302020104020203" pitchFamily="34" charset="0"/>
              </a:defRPr>
            </a:lvl3pPr>
            <a:lvl4pPr>
              <a:defRPr sz="1600">
                <a:latin typeface="Gill Sans Std Light" panose="020B0302020104020203" pitchFamily="34" charset="0"/>
              </a:defRPr>
            </a:lvl4pPr>
            <a:lvl5pPr>
              <a:defRPr sz="1600">
                <a:latin typeface="Gill Sans Std Light" panose="020B0302020104020203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-599"/>
            <a:ext cx="9144000" cy="7825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20" y="80929"/>
            <a:ext cx="1865156" cy="620736"/>
          </a:xfrm>
          <a:prstGeom prst="rect">
            <a:avLst/>
          </a:prstGeom>
        </p:spPr>
      </p:pic>
      <p:sp>
        <p:nvSpPr>
          <p:cNvPr id="17" name="TextBox 16"/>
          <p:cNvSpPr txBox="1"/>
          <p:nvPr userDrawn="1"/>
        </p:nvSpPr>
        <p:spPr>
          <a:xfrm>
            <a:off x="6560870" y="268692"/>
            <a:ext cx="3556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CH" sz="1400" dirty="0" smtClean="0">
                <a:solidFill>
                  <a:srgbClr val="EF4129"/>
                </a:solidFill>
                <a:latin typeface="Gill Sans Std Light" panose="020B0302020104020203" pitchFamily="34" charset="0"/>
              </a:rPr>
              <a:t>#IAS2017 | @</a:t>
            </a:r>
            <a:r>
              <a:rPr lang="fr-CH" sz="1400" dirty="0" err="1" smtClean="0">
                <a:solidFill>
                  <a:srgbClr val="EF4129"/>
                </a:solidFill>
                <a:latin typeface="Gill Sans Std Light" panose="020B0302020104020203" pitchFamily="34" charset="0"/>
              </a:rPr>
              <a:t>IAS_conference</a:t>
            </a:r>
            <a:endParaRPr lang="en-US" sz="1400" dirty="0">
              <a:solidFill>
                <a:srgbClr val="EF4129"/>
              </a:solidFill>
              <a:latin typeface="Gill Sans Std Light" panose="020B0302020104020203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746" y="294779"/>
            <a:ext cx="337665" cy="281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86" y="950142"/>
            <a:ext cx="8018313" cy="1143000"/>
          </a:xfrm>
        </p:spPr>
        <p:txBody>
          <a:bodyPr/>
          <a:lstStyle>
            <a:lvl1pPr>
              <a:defRPr>
                <a:latin typeface="Gill Sans Std Light" panose="020B030202010402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-599"/>
            <a:ext cx="9144000" cy="7825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20" y="80929"/>
            <a:ext cx="1865156" cy="620736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6560870" y="268692"/>
            <a:ext cx="3556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CH" sz="1400" dirty="0" smtClean="0">
                <a:solidFill>
                  <a:srgbClr val="EF4129"/>
                </a:solidFill>
                <a:latin typeface="Gill Sans Std Light" panose="020B0302020104020203" pitchFamily="34" charset="0"/>
              </a:rPr>
              <a:t>#IAS2017 | @</a:t>
            </a:r>
            <a:r>
              <a:rPr lang="fr-CH" sz="1400" dirty="0" err="1" smtClean="0">
                <a:solidFill>
                  <a:srgbClr val="EF4129"/>
                </a:solidFill>
                <a:latin typeface="Gill Sans Std Light" panose="020B0302020104020203" pitchFamily="34" charset="0"/>
              </a:rPr>
              <a:t>IAS_conference</a:t>
            </a:r>
            <a:endParaRPr lang="en-US" sz="1400" dirty="0">
              <a:solidFill>
                <a:srgbClr val="EF4129"/>
              </a:solidFill>
              <a:latin typeface="Gill Sans Std Light" panose="020B0302020104020203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746" y="294779"/>
            <a:ext cx="337665" cy="281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87" y="907362"/>
            <a:ext cx="2797026" cy="1162051"/>
          </a:xfrm>
        </p:spPr>
        <p:txBody>
          <a:bodyPr anchor="b"/>
          <a:lstStyle>
            <a:lvl1pPr algn="l">
              <a:defRPr sz="2000" b="1">
                <a:latin typeface="Gill Sans Std Light" panose="020B030202010402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3017" y="907365"/>
            <a:ext cx="5111750" cy="5853113"/>
          </a:xfrm>
        </p:spPr>
        <p:txBody>
          <a:bodyPr/>
          <a:lstStyle>
            <a:lvl1pPr>
              <a:defRPr sz="3200">
                <a:latin typeface="Gill Sans Std Light" panose="020B0302020104020203" pitchFamily="34" charset="0"/>
              </a:defRPr>
            </a:lvl1pPr>
            <a:lvl2pPr>
              <a:defRPr sz="2800">
                <a:latin typeface="Gill Sans Std Light" panose="020B0302020104020203" pitchFamily="34" charset="0"/>
              </a:defRPr>
            </a:lvl2pPr>
            <a:lvl3pPr>
              <a:defRPr sz="2400">
                <a:latin typeface="Gill Sans Std Light" panose="020B0302020104020203" pitchFamily="34" charset="0"/>
              </a:defRPr>
            </a:lvl3pPr>
            <a:lvl4pPr>
              <a:defRPr sz="2000">
                <a:latin typeface="Gill Sans Std Light" panose="020B0302020104020203" pitchFamily="34" charset="0"/>
              </a:defRPr>
            </a:lvl4pPr>
            <a:lvl5pPr>
              <a:defRPr sz="2000">
                <a:latin typeface="Gill Sans Std Light" panose="020B0302020104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87" y="2069415"/>
            <a:ext cx="2797026" cy="4691063"/>
          </a:xfrm>
        </p:spPr>
        <p:txBody>
          <a:bodyPr/>
          <a:lstStyle>
            <a:lvl1pPr marL="0" indent="0">
              <a:buNone/>
              <a:defRPr sz="1400">
                <a:latin typeface="Gill Sans Std Light" panose="020B03020201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0" y="-599"/>
            <a:ext cx="9144000" cy="7825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20" y="80929"/>
            <a:ext cx="1865156" cy="620736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6560870" y="268692"/>
            <a:ext cx="3556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CH" sz="1400" dirty="0" smtClean="0">
                <a:solidFill>
                  <a:srgbClr val="EF4129"/>
                </a:solidFill>
                <a:latin typeface="Gill Sans Std Light" panose="020B0302020104020203" pitchFamily="34" charset="0"/>
              </a:rPr>
              <a:t>#IAS2017 | @</a:t>
            </a:r>
            <a:r>
              <a:rPr lang="fr-CH" sz="1400" dirty="0" err="1" smtClean="0">
                <a:solidFill>
                  <a:srgbClr val="EF4129"/>
                </a:solidFill>
                <a:latin typeface="Gill Sans Std Light" panose="020B0302020104020203" pitchFamily="34" charset="0"/>
              </a:rPr>
              <a:t>IAS_conference</a:t>
            </a:r>
            <a:endParaRPr lang="en-US" sz="1400" dirty="0">
              <a:solidFill>
                <a:srgbClr val="EF4129"/>
              </a:solidFill>
              <a:latin typeface="Gill Sans Std Light" panose="020B0302020104020203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746" y="294779"/>
            <a:ext cx="337665" cy="281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369011"/>
            <a:ext cx="5486400" cy="566739"/>
          </a:xfrm>
        </p:spPr>
        <p:txBody>
          <a:bodyPr anchor="b"/>
          <a:lstStyle>
            <a:lvl1pPr algn="l">
              <a:defRPr sz="2000" b="1">
                <a:latin typeface="Gill Sans Std Light" panose="020B030202010402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81186"/>
            <a:ext cx="5486400" cy="4114800"/>
          </a:xfrm>
        </p:spPr>
        <p:txBody>
          <a:bodyPr/>
          <a:lstStyle>
            <a:lvl1pPr marL="0" indent="0">
              <a:buNone/>
              <a:defRPr sz="3200">
                <a:latin typeface="Gill Sans Std Light" panose="020B0302020104020203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935749"/>
            <a:ext cx="5486400" cy="804863"/>
          </a:xfrm>
        </p:spPr>
        <p:txBody>
          <a:bodyPr/>
          <a:lstStyle>
            <a:lvl1pPr marL="0" indent="0">
              <a:buNone/>
              <a:defRPr sz="1400">
                <a:latin typeface="Gill Sans Std Light" panose="020B03020201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0" y="-599"/>
            <a:ext cx="9144000" cy="7825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20" y="80929"/>
            <a:ext cx="1865156" cy="620736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6560870" y="268692"/>
            <a:ext cx="3556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CH" sz="1400" dirty="0" smtClean="0">
                <a:solidFill>
                  <a:srgbClr val="EF4129"/>
                </a:solidFill>
                <a:latin typeface="Gill Sans Std Light" panose="020B0302020104020203" pitchFamily="34" charset="0"/>
              </a:rPr>
              <a:t>#IAS2017 | @</a:t>
            </a:r>
            <a:r>
              <a:rPr lang="fr-CH" sz="1400" dirty="0" err="1" smtClean="0">
                <a:solidFill>
                  <a:srgbClr val="EF4129"/>
                </a:solidFill>
                <a:latin typeface="Gill Sans Std Light" panose="020B0302020104020203" pitchFamily="34" charset="0"/>
              </a:rPr>
              <a:t>IAS_conference</a:t>
            </a:r>
            <a:endParaRPr lang="en-US" sz="1400" dirty="0">
              <a:solidFill>
                <a:srgbClr val="EF4129"/>
              </a:solidFill>
              <a:latin typeface="Gill Sans Std Light" panose="020B0302020104020203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746" y="294779"/>
            <a:ext cx="337665" cy="281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86" y="925428"/>
            <a:ext cx="8018313" cy="1143000"/>
          </a:xfrm>
        </p:spPr>
        <p:txBody>
          <a:bodyPr/>
          <a:lstStyle>
            <a:lvl1pPr>
              <a:defRPr>
                <a:latin typeface="Gill Sans Std Light" panose="020B030202010402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486" y="2250990"/>
            <a:ext cx="8018313" cy="4525963"/>
          </a:xfrm>
        </p:spPr>
        <p:txBody>
          <a:bodyPr vert="eaVert"/>
          <a:lstStyle>
            <a:lvl1pPr>
              <a:defRPr>
                <a:latin typeface="Gill Sans Std Light" panose="020B0302020104020203" pitchFamily="34" charset="0"/>
              </a:defRPr>
            </a:lvl1pPr>
            <a:lvl2pPr>
              <a:defRPr>
                <a:latin typeface="Gill Sans Std Light" panose="020B0302020104020203" pitchFamily="34" charset="0"/>
              </a:defRPr>
            </a:lvl2pPr>
            <a:lvl3pPr>
              <a:defRPr>
                <a:latin typeface="Gill Sans Std Light" panose="020B0302020104020203" pitchFamily="34" charset="0"/>
              </a:defRPr>
            </a:lvl3pPr>
            <a:lvl4pPr>
              <a:defRPr>
                <a:latin typeface="Gill Sans Std Light" panose="020B0302020104020203" pitchFamily="34" charset="0"/>
              </a:defRPr>
            </a:lvl4pPr>
            <a:lvl5pPr>
              <a:defRPr>
                <a:latin typeface="Gill Sans Std Light" panose="020B0302020104020203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-599"/>
            <a:ext cx="9144000" cy="7825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20" y="80929"/>
            <a:ext cx="1865156" cy="620736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6560870" y="268692"/>
            <a:ext cx="3556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CH" sz="1400" dirty="0" smtClean="0">
                <a:solidFill>
                  <a:srgbClr val="EF4129"/>
                </a:solidFill>
                <a:latin typeface="Gill Sans Std Light" panose="020B0302020104020203" pitchFamily="34" charset="0"/>
              </a:rPr>
              <a:t>#IAS2017 | @</a:t>
            </a:r>
            <a:r>
              <a:rPr lang="fr-CH" sz="1400" dirty="0" err="1" smtClean="0">
                <a:solidFill>
                  <a:srgbClr val="EF4129"/>
                </a:solidFill>
                <a:latin typeface="Gill Sans Std Light" panose="020B0302020104020203" pitchFamily="34" charset="0"/>
              </a:rPr>
              <a:t>IAS_conference</a:t>
            </a:r>
            <a:endParaRPr lang="en-US" sz="1400" dirty="0">
              <a:solidFill>
                <a:srgbClr val="EF4129"/>
              </a:solidFill>
              <a:latin typeface="Gill Sans Std Light" panose="020B0302020104020203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746" y="294779"/>
            <a:ext cx="337665" cy="281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84239"/>
            <a:ext cx="8229600" cy="1143000"/>
          </a:xfrm>
        </p:spPr>
        <p:txBody>
          <a:bodyPr/>
          <a:lstStyle>
            <a:lvl1pPr>
              <a:defRPr>
                <a:latin typeface="Gill Sans Std Light" panose="020B030202010402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1"/>
            <a:ext cx="8229600" cy="4525963"/>
          </a:xfrm>
        </p:spPr>
        <p:txBody>
          <a:bodyPr/>
          <a:lstStyle>
            <a:lvl1pPr>
              <a:defRPr>
                <a:latin typeface="Gill Sans Std Light" panose="020B0302020104020203" pitchFamily="34" charset="0"/>
              </a:defRPr>
            </a:lvl1pPr>
            <a:lvl2pPr>
              <a:defRPr>
                <a:latin typeface="Gill Sans Std Light" panose="020B0302020104020203" pitchFamily="34" charset="0"/>
              </a:defRPr>
            </a:lvl2pPr>
            <a:lvl3pPr>
              <a:defRPr>
                <a:latin typeface="Gill Sans Std Light" panose="020B0302020104020203" pitchFamily="34" charset="0"/>
              </a:defRPr>
            </a:lvl3pPr>
            <a:lvl4pPr>
              <a:defRPr>
                <a:latin typeface="Gill Sans Std Light" panose="020B0302020104020203" pitchFamily="34" charset="0"/>
              </a:defRPr>
            </a:lvl4pPr>
            <a:lvl5pPr>
              <a:defRPr>
                <a:latin typeface="Gill Sans Std Light" panose="020B0302020104020203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-599"/>
            <a:ext cx="9144000" cy="7825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20" y="80929"/>
            <a:ext cx="1865156" cy="620736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6560870" y="268692"/>
            <a:ext cx="3556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CH" sz="1400" dirty="0" smtClean="0">
                <a:solidFill>
                  <a:srgbClr val="EF4129"/>
                </a:solidFill>
                <a:latin typeface="Gill Sans Std Light" panose="020B0302020104020203" pitchFamily="34" charset="0"/>
              </a:rPr>
              <a:t>#IAS2017 | @</a:t>
            </a:r>
            <a:r>
              <a:rPr lang="fr-CH" sz="1400" smtClean="0">
                <a:solidFill>
                  <a:srgbClr val="EF4129"/>
                </a:solidFill>
                <a:latin typeface="Gill Sans Std Light" panose="020B0302020104020203" pitchFamily="34" charset="0"/>
              </a:rPr>
              <a:t>IAS_conference</a:t>
            </a:r>
            <a:endParaRPr lang="en-US" sz="1400" dirty="0">
              <a:solidFill>
                <a:srgbClr val="EF4129"/>
              </a:solidFill>
              <a:latin typeface="Gill Sans Std Light" panose="020B0302020104020203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746" y="294779"/>
            <a:ext cx="337665" cy="281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206DA-4705-844F-8F0B-F43945BCDB1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58" r:id="rId10"/>
    <p:sldLayoutId id="2147483660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EF4129"/>
          </a:solidFill>
          <a:latin typeface="Gill Sans Std Light" panose="020B0302020104020203" pitchFamily="34" charset="0"/>
          <a:ea typeface="+mj-ea"/>
          <a:cs typeface="Arial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Gill Sans Std Light" panose="020B0302020104020203" pitchFamily="34" charset="0"/>
          <a:ea typeface="+mn-ea"/>
          <a:cs typeface="Arial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Gill Sans Std Light" panose="020B0302020104020203" pitchFamily="34" charset="0"/>
          <a:ea typeface="+mn-ea"/>
          <a:cs typeface="Arial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Gill Sans Std Light" panose="020B0302020104020203" pitchFamily="34" charset="0"/>
          <a:ea typeface="+mn-ea"/>
          <a:cs typeface="Arial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Gill Sans Std Light" panose="020B0302020104020203" pitchFamily="34" charset="0"/>
          <a:ea typeface="+mn-ea"/>
          <a:cs typeface="Arial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Gill Sans Std Light" panose="020B0302020104020203" pitchFamily="34" charset="0"/>
          <a:ea typeface="+mn-ea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Conflict of Interest</a:t>
            </a:r>
            <a:endParaRPr lang="fr-C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If you have </a:t>
            </a:r>
            <a:r>
              <a:rPr lang="en-IE" dirty="0" smtClean="0"/>
              <a:t>a conflict </a:t>
            </a:r>
            <a:r>
              <a:rPr lang="en-IE" dirty="0" smtClean="0"/>
              <a:t>of interest to declare, please list </a:t>
            </a:r>
            <a:r>
              <a:rPr lang="en-IE" dirty="0" smtClean="0"/>
              <a:t>it </a:t>
            </a:r>
            <a:r>
              <a:rPr lang="en-IE" dirty="0" smtClean="0"/>
              <a:t>here.</a:t>
            </a:r>
          </a:p>
          <a:p>
            <a:r>
              <a:rPr lang="en-IE" dirty="0" smtClean="0"/>
              <a:t>Or use the following text “No conflicts of interest to declare”.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374655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860" y="950142"/>
            <a:ext cx="8018280" cy="1143000"/>
          </a:xfrm>
        </p:spPr>
        <p:txBody>
          <a:bodyPr>
            <a:normAutofit/>
          </a:bodyPr>
          <a:lstStyle/>
          <a:p>
            <a:r>
              <a:rPr lang="en-US" dirty="0"/>
              <a:t>SAMPLE SLIDE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 use PowerPoint to my advantage</a:t>
            </a:r>
          </a:p>
          <a:p>
            <a:r>
              <a:rPr lang="en-US" dirty="0"/>
              <a:t>Projecting the best image</a:t>
            </a:r>
          </a:p>
          <a:p>
            <a:r>
              <a:rPr lang="en-US" dirty="0"/>
              <a:t>Can you hear me?</a:t>
            </a:r>
          </a:p>
          <a:p>
            <a:r>
              <a:rPr lang="en-US" dirty="0"/>
              <a:t>Can you see my slides?</a:t>
            </a:r>
          </a:p>
          <a:p>
            <a:r>
              <a:rPr lang="en-US" dirty="0"/>
              <a:t>Are my slides also visible from the back of the room?</a:t>
            </a:r>
          </a:p>
          <a:p>
            <a:r>
              <a:rPr lang="en-US" dirty="0"/>
              <a:t>AV-friendly meeting space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148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860" y="950142"/>
            <a:ext cx="8018280" cy="1143000"/>
          </a:xfrm>
        </p:spPr>
        <p:txBody>
          <a:bodyPr/>
          <a:lstStyle/>
          <a:p>
            <a:r>
              <a:rPr lang="en-US" dirty="0"/>
              <a:t>SAMPLE SLIDE 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Speaking at </a:t>
            </a:r>
            <a:r>
              <a:rPr lang="en-US" dirty="0" smtClean="0"/>
              <a:t>IAS 2017</a:t>
            </a:r>
            <a:endParaRPr lang="en-US" dirty="0"/>
          </a:p>
          <a:p>
            <a:r>
              <a:rPr lang="en-US" dirty="0"/>
              <a:t>What to think about?</a:t>
            </a:r>
          </a:p>
          <a:p>
            <a:pPr lvl="1"/>
            <a:r>
              <a:rPr lang="en-US" dirty="0"/>
              <a:t>Keep it simple</a:t>
            </a:r>
          </a:p>
          <a:p>
            <a:pPr lvl="1"/>
            <a:r>
              <a:rPr lang="en-US" dirty="0"/>
              <a:t>Larger text is easier to read</a:t>
            </a:r>
          </a:p>
          <a:p>
            <a:pPr lvl="1"/>
            <a:r>
              <a:rPr lang="en-US" dirty="0"/>
              <a:t>Single words rather than sentences</a:t>
            </a:r>
          </a:p>
          <a:p>
            <a:r>
              <a:rPr lang="en-US" dirty="0"/>
              <a:t>Bullet points are there to remind you, not to tell the whole story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7806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844" y="950142"/>
            <a:ext cx="8018313" cy="1143000"/>
          </a:xfrm>
        </p:spPr>
        <p:txBody>
          <a:bodyPr/>
          <a:lstStyle/>
          <a:p>
            <a:r>
              <a:rPr lang="en-US" dirty="0"/>
              <a:t>SAMPLE SLIDE 3</a:t>
            </a:r>
            <a:endParaRPr lang="en-GB" dirty="0"/>
          </a:p>
        </p:txBody>
      </p:sp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3898" y="2093142"/>
            <a:ext cx="7016205" cy="426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8648451"/>
      </p:ext>
    </p:extLst>
  </p:cSld>
  <p:clrMapOvr>
    <a:masterClrMapping/>
  </p:clrMapOvr>
</p:sld>
</file>

<file path=ppt/theme/theme1.xml><?xml version="1.0" encoding="utf-8"?>
<a:theme xmlns:a="http://schemas.openxmlformats.org/drawingml/2006/main" name="AIDS 2016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ADBD3347-1A0F-45F0-B4B5-B886B317FA11}" vid="{2289ECF3-0365-4EFC-8344-95011E66FD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AIDS2016_template</Template>
  <TotalTime>47</TotalTime>
  <Words>113</Words>
  <Application>Microsoft Office PowerPoint</Application>
  <PresentationFormat>On-screen Show (4:3)</PresentationFormat>
  <Paragraphs>18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Gill Sans Std Light</vt:lpstr>
      <vt:lpstr>AIDS 2016_Template</vt:lpstr>
      <vt:lpstr>Conflict of Interest</vt:lpstr>
      <vt:lpstr>SAMPLE SLIDE 1</vt:lpstr>
      <vt:lpstr>SAMPLE SLIDE 2</vt:lpstr>
      <vt:lpstr>SAMPLE SLIDE 3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Entwistle</dc:creator>
  <cp:lastModifiedBy>Filipa Marques</cp:lastModifiedBy>
  <cp:revision>15</cp:revision>
  <cp:lastPrinted>2013-05-21T10:50:12Z</cp:lastPrinted>
  <dcterms:created xsi:type="dcterms:W3CDTF">2016-08-17T09:53:51Z</dcterms:created>
  <dcterms:modified xsi:type="dcterms:W3CDTF">2017-05-12T10:39:54Z</dcterms:modified>
</cp:coreProperties>
</file>